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sldIdLst>
    <p:sldId id="278" r:id="rId2"/>
    <p:sldId id="659" r:id="rId3"/>
    <p:sldId id="660" r:id="rId4"/>
    <p:sldId id="682" r:id="rId5"/>
    <p:sldId id="683" r:id="rId6"/>
    <p:sldId id="684" r:id="rId7"/>
    <p:sldId id="685" r:id="rId8"/>
    <p:sldId id="686" r:id="rId9"/>
    <p:sldId id="671" r:id="rId10"/>
    <p:sldId id="672" r:id="rId11"/>
    <p:sldId id="674" r:id="rId12"/>
    <p:sldId id="687" r:id="rId13"/>
    <p:sldId id="688" r:id="rId14"/>
    <p:sldId id="663" r:id="rId15"/>
    <p:sldId id="661" r:id="rId16"/>
    <p:sldId id="679" r:id="rId17"/>
    <p:sldId id="675" r:id="rId18"/>
    <p:sldId id="676" r:id="rId19"/>
    <p:sldId id="689" r:id="rId20"/>
    <p:sldId id="690" r:id="rId21"/>
    <p:sldId id="691" r:id="rId22"/>
    <p:sldId id="692" r:id="rId23"/>
    <p:sldId id="681" r:id="rId24"/>
    <p:sldId id="664" r:id="rId25"/>
    <p:sldId id="665" r:id="rId26"/>
    <p:sldId id="668" r:id="rId27"/>
    <p:sldId id="667" r:id="rId28"/>
    <p:sldId id="666" r:id="rId29"/>
    <p:sldId id="669" r:id="rId30"/>
    <p:sldId id="670" r:id="rId31"/>
    <p:sldId id="286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659"/>
            <p14:sldId id="660"/>
            <p14:sldId id="682"/>
            <p14:sldId id="683"/>
            <p14:sldId id="684"/>
            <p14:sldId id="685"/>
            <p14:sldId id="686"/>
            <p14:sldId id="671"/>
            <p14:sldId id="672"/>
            <p14:sldId id="674"/>
            <p14:sldId id="687"/>
            <p14:sldId id="688"/>
            <p14:sldId id="663"/>
            <p14:sldId id="661"/>
            <p14:sldId id="679"/>
            <p14:sldId id="675"/>
            <p14:sldId id="676"/>
            <p14:sldId id="689"/>
            <p14:sldId id="690"/>
            <p14:sldId id="691"/>
            <p14:sldId id="692"/>
            <p14:sldId id="681"/>
            <p14:sldId id="664"/>
            <p14:sldId id="665"/>
            <p14:sldId id="668"/>
            <p14:sldId id="667"/>
            <p14:sldId id="666"/>
            <p14:sldId id="669"/>
            <p14:sldId id="670"/>
            <p14:sldId id="286"/>
          </p14:sldIdLst>
        </p14:section>
        <p14:section name="Oddíl bez názvu" id="{A0861753-5143-4A1E-A033-3C78C38730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03A"/>
    <a:srgbClr val="238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979" autoAdjust="0"/>
  </p:normalViewPr>
  <p:slideViewPr>
    <p:cSldViewPr snapToGrid="0">
      <p:cViewPr varScale="1">
        <p:scale>
          <a:sx n="80" d="100"/>
          <a:sy n="80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30804-02B1-4C46-810A-7EBEE48AEF7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956DFE4-8E41-48F6-93E4-A618E7923EAB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/>
            <a:t>Majetek</a:t>
          </a:r>
        </a:p>
      </dgm:t>
    </dgm:pt>
    <dgm:pt modelId="{FA38E198-D7DB-4BFE-A259-7E0467B27A85}" type="parTrans" cxnId="{93CD3D51-9A3C-4FC6-AF72-50C56142D9A6}">
      <dgm:prSet/>
      <dgm:spPr/>
      <dgm:t>
        <a:bodyPr/>
        <a:lstStyle/>
        <a:p>
          <a:endParaRPr lang="cs-CZ"/>
        </a:p>
      </dgm:t>
    </dgm:pt>
    <dgm:pt modelId="{B7248936-3982-4227-9B46-649826373548}" type="sibTrans" cxnId="{93CD3D51-9A3C-4FC6-AF72-50C56142D9A6}">
      <dgm:prSet/>
      <dgm:spPr/>
      <dgm:t>
        <a:bodyPr/>
        <a:lstStyle/>
        <a:p>
          <a:endParaRPr lang="cs-CZ"/>
        </a:p>
      </dgm:t>
    </dgm:pt>
    <dgm:pt modelId="{16615EBA-378F-44B0-91AA-66CCD0F2A709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cs-CZ" dirty="0"/>
            <a:t>Dlouhodobý</a:t>
          </a:r>
        </a:p>
      </dgm:t>
    </dgm:pt>
    <dgm:pt modelId="{DDC6964C-37A6-4ED7-8EF2-14A8E8523B4D}" type="parTrans" cxnId="{AAACCFE8-8F47-4266-B154-FD7A59B31341}">
      <dgm:prSet/>
      <dgm:spPr/>
      <dgm:t>
        <a:bodyPr/>
        <a:lstStyle/>
        <a:p>
          <a:endParaRPr lang="cs-CZ"/>
        </a:p>
      </dgm:t>
    </dgm:pt>
    <dgm:pt modelId="{93271339-3535-4707-A44F-A7FF5C9B106D}" type="sibTrans" cxnId="{AAACCFE8-8F47-4266-B154-FD7A59B31341}">
      <dgm:prSet/>
      <dgm:spPr/>
      <dgm:t>
        <a:bodyPr/>
        <a:lstStyle/>
        <a:p>
          <a:endParaRPr lang="cs-CZ"/>
        </a:p>
      </dgm:t>
    </dgm:pt>
    <dgm:pt modelId="{C6A7032C-902E-4476-A94B-7B0B05351039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Hmotný</a:t>
          </a:r>
        </a:p>
      </dgm:t>
    </dgm:pt>
    <dgm:pt modelId="{F25487F3-F7BC-40CB-B7FD-8FF642C5AAE3}" type="parTrans" cxnId="{FB8305A4-6F20-4BE5-8184-96A7CB717CE4}">
      <dgm:prSet/>
      <dgm:spPr/>
      <dgm:t>
        <a:bodyPr/>
        <a:lstStyle/>
        <a:p>
          <a:endParaRPr lang="cs-CZ"/>
        </a:p>
      </dgm:t>
    </dgm:pt>
    <dgm:pt modelId="{58C29454-E993-4721-80FB-6D880DF2D342}" type="sibTrans" cxnId="{FB8305A4-6F20-4BE5-8184-96A7CB717CE4}">
      <dgm:prSet/>
      <dgm:spPr/>
      <dgm:t>
        <a:bodyPr/>
        <a:lstStyle/>
        <a:p>
          <a:endParaRPr lang="cs-CZ"/>
        </a:p>
      </dgm:t>
    </dgm:pt>
    <dgm:pt modelId="{09731C12-DB8D-4B3D-A0A4-6371DCC92683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Nehmotný</a:t>
          </a:r>
        </a:p>
      </dgm:t>
    </dgm:pt>
    <dgm:pt modelId="{4D843622-C29D-4FEE-BFF1-3CE3C1E19A37}" type="parTrans" cxnId="{3A8A9442-B9FC-4902-BE67-CA85D3D0729F}">
      <dgm:prSet/>
      <dgm:spPr/>
      <dgm:t>
        <a:bodyPr/>
        <a:lstStyle/>
        <a:p>
          <a:endParaRPr lang="cs-CZ"/>
        </a:p>
      </dgm:t>
    </dgm:pt>
    <dgm:pt modelId="{848AB283-7635-4DB0-B0EF-E7F144BE7D34}" type="sibTrans" cxnId="{3A8A9442-B9FC-4902-BE67-CA85D3D0729F}">
      <dgm:prSet/>
      <dgm:spPr/>
      <dgm:t>
        <a:bodyPr/>
        <a:lstStyle/>
        <a:p>
          <a:endParaRPr lang="cs-CZ"/>
        </a:p>
      </dgm:t>
    </dgm:pt>
    <dgm:pt modelId="{DC5294C6-72F4-45C8-BD34-B1B975CA22AD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cs-CZ" dirty="0"/>
            <a:t>Oběžný</a:t>
          </a:r>
        </a:p>
      </dgm:t>
    </dgm:pt>
    <dgm:pt modelId="{C67C88DC-8D44-4EA7-8425-91B09F73B43D}" type="parTrans" cxnId="{21F98BFA-CC7B-4800-B30C-E2BBD5EB4B63}">
      <dgm:prSet/>
      <dgm:spPr/>
      <dgm:t>
        <a:bodyPr/>
        <a:lstStyle/>
        <a:p>
          <a:endParaRPr lang="cs-CZ"/>
        </a:p>
      </dgm:t>
    </dgm:pt>
    <dgm:pt modelId="{4032C77C-9214-44A4-85F4-E3AF4015B78D}" type="sibTrans" cxnId="{21F98BFA-CC7B-4800-B30C-E2BBD5EB4B63}">
      <dgm:prSet/>
      <dgm:spPr/>
      <dgm:t>
        <a:bodyPr/>
        <a:lstStyle/>
        <a:p>
          <a:endParaRPr lang="cs-CZ"/>
        </a:p>
      </dgm:t>
    </dgm:pt>
    <dgm:pt modelId="{879E383E-39BF-4154-A754-2EB22FDB59B2}">
      <dgm:prSet phldrT="[Text]"/>
      <dgm:spPr/>
      <dgm:t>
        <a:bodyPr/>
        <a:lstStyle/>
        <a:p>
          <a:r>
            <a:rPr lang="cs-CZ" dirty="0"/>
            <a:t>Zásoby</a:t>
          </a:r>
        </a:p>
      </dgm:t>
    </dgm:pt>
    <dgm:pt modelId="{8049BD69-7A5F-4D9B-A0C8-43858F8F1F31}" type="parTrans" cxnId="{EEA56A86-06FA-4C23-A912-D527463FC77E}">
      <dgm:prSet/>
      <dgm:spPr/>
      <dgm:t>
        <a:bodyPr/>
        <a:lstStyle/>
        <a:p>
          <a:endParaRPr lang="cs-CZ"/>
        </a:p>
      </dgm:t>
    </dgm:pt>
    <dgm:pt modelId="{76067C8E-C049-447C-8054-8B33F31055D8}" type="sibTrans" cxnId="{EEA56A86-06FA-4C23-A912-D527463FC77E}">
      <dgm:prSet/>
      <dgm:spPr/>
      <dgm:t>
        <a:bodyPr/>
        <a:lstStyle/>
        <a:p>
          <a:endParaRPr lang="cs-CZ"/>
        </a:p>
      </dgm:t>
    </dgm:pt>
    <dgm:pt modelId="{4F135FBF-9D78-4EA6-8499-F2E319B0993A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Finanční</a:t>
          </a:r>
        </a:p>
      </dgm:t>
    </dgm:pt>
    <dgm:pt modelId="{85276591-475C-425E-9586-480276708DA3}" type="parTrans" cxnId="{5AFCC397-9CD9-4A3E-B199-2096BE35A0D3}">
      <dgm:prSet/>
      <dgm:spPr/>
      <dgm:t>
        <a:bodyPr/>
        <a:lstStyle/>
        <a:p>
          <a:endParaRPr lang="cs-CZ"/>
        </a:p>
      </dgm:t>
    </dgm:pt>
    <dgm:pt modelId="{CC68A1CE-1407-4412-B19B-4E8D95EAF59F}" type="sibTrans" cxnId="{5AFCC397-9CD9-4A3E-B199-2096BE35A0D3}">
      <dgm:prSet/>
      <dgm:spPr/>
      <dgm:t>
        <a:bodyPr/>
        <a:lstStyle/>
        <a:p>
          <a:endParaRPr lang="cs-CZ"/>
        </a:p>
      </dgm:t>
    </dgm:pt>
    <dgm:pt modelId="{23CE92CE-78FF-47B6-B547-78400C95650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dirty="0"/>
            <a:t>Nemovitý</a:t>
          </a:r>
        </a:p>
      </dgm:t>
    </dgm:pt>
    <dgm:pt modelId="{D06089F8-9F0E-457C-A5A7-D168C9E48AA4}" type="parTrans" cxnId="{1B5D2404-B22B-40B2-B64C-36E9B877A364}">
      <dgm:prSet/>
      <dgm:spPr/>
      <dgm:t>
        <a:bodyPr/>
        <a:lstStyle/>
        <a:p>
          <a:endParaRPr lang="cs-CZ"/>
        </a:p>
      </dgm:t>
    </dgm:pt>
    <dgm:pt modelId="{41487B83-3326-4BE8-8BB1-B1C7BFA3931D}" type="sibTrans" cxnId="{1B5D2404-B22B-40B2-B64C-36E9B877A364}">
      <dgm:prSet/>
      <dgm:spPr/>
      <dgm:t>
        <a:bodyPr/>
        <a:lstStyle/>
        <a:p>
          <a:endParaRPr lang="cs-CZ"/>
        </a:p>
      </dgm:t>
    </dgm:pt>
    <dgm:pt modelId="{4FB23AC5-A942-4C56-AE8E-270EF30F538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dirty="0"/>
            <a:t>Movitý</a:t>
          </a:r>
        </a:p>
      </dgm:t>
    </dgm:pt>
    <dgm:pt modelId="{FDCDA26A-E47B-463F-AC9E-439B135EB366}" type="parTrans" cxnId="{3BB30E70-C982-49D9-9199-5E3549568FC2}">
      <dgm:prSet/>
      <dgm:spPr/>
      <dgm:t>
        <a:bodyPr/>
        <a:lstStyle/>
        <a:p>
          <a:endParaRPr lang="cs-CZ"/>
        </a:p>
      </dgm:t>
    </dgm:pt>
    <dgm:pt modelId="{95ABAC27-82E2-40E5-B1A6-334EEA851871}" type="sibTrans" cxnId="{3BB30E70-C982-49D9-9199-5E3549568FC2}">
      <dgm:prSet/>
      <dgm:spPr/>
      <dgm:t>
        <a:bodyPr/>
        <a:lstStyle/>
        <a:p>
          <a:endParaRPr lang="cs-CZ"/>
        </a:p>
      </dgm:t>
    </dgm:pt>
    <dgm:pt modelId="{48E2D4A0-77E1-4C20-AC30-B28E7D7391E6}">
      <dgm:prSet phldrT="[Text]"/>
      <dgm:spPr/>
      <dgm:t>
        <a:bodyPr/>
        <a:lstStyle/>
        <a:p>
          <a:r>
            <a:rPr lang="cs-CZ" dirty="0"/>
            <a:t>Krátkodobý finanční majetek</a:t>
          </a:r>
        </a:p>
      </dgm:t>
    </dgm:pt>
    <dgm:pt modelId="{57C519BB-882D-49AB-963B-DCBF7D32C04C}" type="parTrans" cxnId="{4EEEC3C4-6432-4FFD-8191-6015F8294342}">
      <dgm:prSet/>
      <dgm:spPr/>
      <dgm:t>
        <a:bodyPr/>
        <a:lstStyle/>
        <a:p>
          <a:endParaRPr lang="cs-CZ"/>
        </a:p>
      </dgm:t>
    </dgm:pt>
    <dgm:pt modelId="{4EC922E4-9DE9-455D-882E-097C62C883A3}" type="sibTrans" cxnId="{4EEEC3C4-6432-4FFD-8191-6015F8294342}">
      <dgm:prSet/>
      <dgm:spPr/>
      <dgm:t>
        <a:bodyPr/>
        <a:lstStyle/>
        <a:p>
          <a:endParaRPr lang="cs-CZ"/>
        </a:p>
      </dgm:t>
    </dgm:pt>
    <dgm:pt modelId="{02402CA5-339B-4558-B45F-D5DBED9CDE1F}">
      <dgm:prSet phldrT="[Text]"/>
      <dgm:spPr/>
      <dgm:t>
        <a:bodyPr/>
        <a:lstStyle/>
        <a:p>
          <a:r>
            <a:rPr lang="cs-CZ" dirty="0"/>
            <a:t>Pohledávky</a:t>
          </a:r>
        </a:p>
      </dgm:t>
    </dgm:pt>
    <dgm:pt modelId="{653618D6-B973-469D-BC2C-AB42A4CFBF76}" type="parTrans" cxnId="{93D57A7F-0426-4243-9571-A5118B63B5CA}">
      <dgm:prSet/>
      <dgm:spPr/>
      <dgm:t>
        <a:bodyPr/>
        <a:lstStyle/>
        <a:p>
          <a:endParaRPr lang="cs-CZ"/>
        </a:p>
      </dgm:t>
    </dgm:pt>
    <dgm:pt modelId="{E9D7611F-D1BE-467B-8B8D-6E98FB1CC15F}" type="sibTrans" cxnId="{93D57A7F-0426-4243-9571-A5118B63B5CA}">
      <dgm:prSet/>
      <dgm:spPr/>
      <dgm:t>
        <a:bodyPr/>
        <a:lstStyle/>
        <a:p>
          <a:endParaRPr lang="cs-CZ"/>
        </a:p>
      </dgm:t>
    </dgm:pt>
    <dgm:pt modelId="{0FAB0680-11BD-40FE-A856-840973C2CE2E}" type="pres">
      <dgm:prSet presAssocID="{F1B30804-02B1-4C46-810A-7EBEE48AEF7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99DB4F0-B820-42A0-9607-9E1EA1236C21}" type="pres">
      <dgm:prSet presAssocID="{4956DFE4-8E41-48F6-93E4-A618E7923EAB}" presName="root1" presStyleCnt="0"/>
      <dgm:spPr/>
    </dgm:pt>
    <dgm:pt modelId="{6F7FFE6D-BF40-4254-AEBE-96B6FB5697E2}" type="pres">
      <dgm:prSet presAssocID="{4956DFE4-8E41-48F6-93E4-A618E7923EAB}" presName="LevelOneTextNode" presStyleLbl="node0" presStyleIdx="0" presStyleCnt="1">
        <dgm:presLayoutVars>
          <dgm:chPref val="3"/>
        </dgm:presLayoutVars>
      </dgm:prSet>
      <dgm:spPr/>
    </dgm:pt>
    <dgm:pt modelId="{BED96FBB-94F5-44E0-8CD5-705ADACB63DE}" type="pres">
      <dgm:prSet presAssocID="{4956DFE4-8E41-48F6-93E4-A618E7923EAB}" presName="level2hierChild" presStyleCnt="0"/>
      <dgm:spPr/>
    </dgm:pt>
    <dgm:pt modelId="{84DCFF4B-B52A-4DC0-AD54-F6E7D1FC741C}" type="pres">
      <dgm:prSet presAssocID="{DDC6964C-37A6-4ED7-8EF2-14A8E8523B4D}" presName="conn2-1" presStyleLbl="parChTrans1D2" presStyleIdx="0" presStyleCnt="2"/>
      <dgm:spPr/>
    </dgm:pt>
    <dgm:pt modelId="{D4F562EA-3034-4246-828F-F78DF9AEA4E2}" type="pres">
      <dgm:prSet presAssocID="{DDC6964C-37A6-4ED7-8EF2-14A8E8523B4D}" presName="connTx" presStyleLbl="parChTrans1D2" presStyleIdx="0" presStyleCnt="2"/>
      <dgm:spPr/>
    </dgm:pt>
    <dgm:pt modelId="{3F2EFFCF-E01F-4EE9-92B4-7FFCF93D9642}" type="pres">
      <dgm:prSet presAssocID="{16615EBA-378F-44B0-91AA-66CCD0F2A709}" presName="root2" presStyleCnt="0"/>
      <dgm:spPr/>
    </dgm:pt>
    <dgm:pt modelId="{D397E2A3-01E3-4D16-9985-448D890F3858}" type="pres">
      <dgm:prSet presAssocID="{16615EBA-378F-44B0-91AA-66CCD0F2A709}" presName="LevelTwoTextNode" presStyleLbl="node2" presStyleIdx="0" presStyleCnt="2">
        <dgm:presLayoutVars>
          <dgm:chPref val="3"/>
        </dgm:presLayoutVars>
      </dgm:prSet>
      <dgm:spPr/>
    </dgm:pt>
    <dgm:pt modelId="{5F2146D6-55B9-49E0-9615-A0AB9C9C9373}" type="pres">
      <dgm:prSet presAssocID="{16615EBA-378F-44B0-91AA-66CCD0F2A709}" presName="level3hierChild" presStyleCnt="0"/>
      <dgm:spPr/>
    </dgm:pt>
    <dgm:pt modelId="{601628FC-2C35-43F8-AE52-945201D23D56}" type="pres">
      <dgm:prSet presAssocID="{F25487F3-F7BC-40CB-B7FD-8FF642C5AAE3}" presName="conn2-1" presStyleLbl="parChTrans1D3" presStyleIdx="0" presStyleCnt="6"/>
      <dgm:spPr/>
    </dgm:pt>
    <dgm:pt modelId="{2D95A2D0-5743-4A97-9667-DBD2BA81196A}" type="pres">
      <dgm:prSet presAssocID="{F25487F3-F7BC-40CB-B7FD-8FF642C5AAE3}" presName="connTx" presStyleLbl="parChTrans1D3" presStyleIdx="0" presStyleCnt="6"/>
      <dgm:spPr/>
    </dgm:pt>
    <dgm:pt modelId="{D144A8E4-FAE3-490E-9FC3-3F649EEF8EFA}" type="pres">
      <dgm:prSet presAssocID="{C6A7032C-902E-4476-A94B-7B0B05351039}" presName="root2" presStyleCnt="0"/>
      <dgm:spPr/>
    </dgm:pt>
    <dgm:pt modelId="{F27BEAB3-7D43-4A80-9331-64990ED1E90C}" type="pres">
      <dgm:prSet presAssocID="{C6A7032C-902E-4476-A94B-7B0B05351039}" presName="LevelTwoTextNode" presStyleLbl="node3" presStyleIdx="0" presStyleCnt="6" custLinFactNeighborX="-2353" custLinFactNeighborY="-2353">
        <dgm:presLayoutVars>
          <dgm:chPref val="3"/>
        </dgm:presLayoutVars>
      </dgm:prSet>
      <dgm:spPr/>
    </dgm:pt>
    <dgm:pt modelId="{3E824F38-6D40-4ABF-AFE3-9BF1A3350583}" type="pres">
      <dgm:prSet presAssocID="{C6A7032C-902E-4476-A94B-7B0B05351039}" presName="level3hierChild" presStyleCnt="0"/>
      <dgm:spPr/>
    </dgm:pt>
    <dgm:pt modelId="{670C67B1-B6C0-4994-96FC-3E417034888E}" type="pres">
      <dgm:prSet presAssocID="{D06089F8-9F0E-457C-A5A7-D168C9E48AA4}" presName="conn2-1" presStyleLbl="parChTrans1D4" presStyleIdx="0" presStyleCnt="2"/>
      <dgm:spPr/>
    </dgm:pt>
    <dgm:pt modelId="{B44066E3-CE06-40D5-B399-E9EF92B08341}" type="pres">
      <dgm:prSet presAssocID="{D06089F8-9F0E-457C-A5A7-D168C9E48AA4}" presName="connTx" presStyleLbl="parChTrans1D4" presStyleIdx="0" presStyleCnt="2"/>
      <dgm:spPr/>
    </dgm:pt>
    <dgm:pt modelId="{54C15822-2D45-4051-B032-F99979E49C09}" type="pres">
      <dgm:prSet presAssocID="{23CE92CE-78FF-47B6-B547-78400C956509}" presName="root2" presStyleCnt="0"/>
      <dgm:spPr/>
    </dgm:pt>
    <dgm:pt modelId="{1081D341-252C-4851-832B-B4B7A5C8AE06}" type="pres">
      <dgm:prSet presAssocID="{23CE92CE-78FF-47B6-B547-78400C956509}" presName="LevelTwoTextNode" presStyleLbl="node4" presStyleIdx="0" presStyleCnt="2">
        <dgm:presLayoutVars>
          <dgm:chPref val="3"/>
        </dgm:presLayoutVars>
      </dgm:prSet>
      <dgm:spPr/>
    </dgm:pt>
    <dgm:pt modelId="{90E4AAAF-C871-480D-8BA0-2508D999C291}" type="pres">
      <dgm:prSet presAssocID="{23CE92CE-78FF-47B6-B547-78400C956509}" presName="level3hierChild" presStyleCnt="0"/>
      <dgm:spPr/>
    </dgm:pt>
    <dgm:pt modelId="{79A9CBDA-7FC7-4CEF-AF0A-FDACB8A54399}" type="pres">
      <dgm:prSet presAssocID="{FDCDA26A-E47B-463F-AC9E-439B135EB366}" presName="conn2-1" presStyleLbl="parChTrans1D4" presStyleIdx="1" presStyleCnt="2"/>
      <dgm:spPr/>
    </dgm:pt>
    <dgm:pt modelId="{3E13AC7D-B394-4E89-BFC9-6727095062F7}" type="pres">
      <dgm:prSet presAssocID="{FDCDA26A-E47B-463F-AC9E-439B135EB366}" presName="connTx" presStyleLbl="parChTrans1D4" presStyleIdx="1" presStyleCnt="2"/>
      <dgm:spPr/>
    </dgm:pt>
    <dgm:pt modelId="{1F30C155-1FA6-4A64-8B37-82B9C4E245D3}" type="pres">
      <dgm:prSet presAssocID="{4FB23AC5-A942-4C56-AE8E-270EF30F5384}" presName="root2" presStyleCnt="0"/>
      <dgm:spPr/>
    </dgm:pt>
    <dgm:pt modelId="{BE458DF5-6975-432D-80B1-736B0608D09F}" type="pres">
      <dgm:prSet presAssocID="{4FB23AC5-A942-4C56-AE8E-270EF30F5384}" presName="LevelTwoTextNode" presStyleLbl="node4" presStyleIdx="1" presStyleCnt="2">
        <dgm:presLayoutVars>
          <dgm:chPref val="3"/>
        </dgm:presLayoutVars>
      </dgm:prSet>
      <dgm:spPr/>
    </dgm:pt>
    <dgm:pt modelId="{C1EEBF74-3C14-4426-BBA9-B357EBE5BE29}" type="pres">
      <dgm:prSet presAssocID="{4FB23AC5-A942-4C56-AE8E-270EF30F5384}" presName="level3hierChild" presStyleCnt="0"/>
      <dgm:spPr/>
    </dgm:pt>
    <dgm:pt modelId="{426D24A5-B41F-4095-B820-390C90DDBC00}" type="pres">
      <dgm:prSet presAssocID="{4D843622-C29D-4FEE-BFF1-3CE3C1E19A37}" presName="conn2-1" presStyleLbl="parChTrans1D3" presStyleIdx="1" presStyleCnt="6"/>
      <dgm:spPr/>
    </dgm:pt>
    <dgm:pt modelId="{A4BFCDB5-688B-4DA5-B073-A7C6E28182A6}" type="pres">
      <dgm:prSet presAssocID="{4D843622-C29D-4FEE-BFF1-3CE3C1E19A37}" presName="connTx" presStyleLbl="parChTrans1D3" presStyleIdx="1" presStyleCnt="6"/>
      <dgm:spPr/>
    </dgm:pt>
    <dgm:pt modelId="{6A0E077F-CFF3-4E4F-98C2-F5805A079A51}" type="pres">
      <dgm:prSet presAssocID="{09731C12-DB8D-4B3D-A0A4-6371DCC92683}" presName="root2" presStyleCnt="0"/>
      <dgm:spPr/>
    </dgm:pt>
    <dgm:pt modelId="{98C0A4DF-0BB6-4773-A8DE-AF712715BE91}" type="pres">
      <dgm:prSet presAssocID="{09731C12-DB8D-4B3D-A0A4-6371DCC92683}" presName="LevelTwoTextNode" presStyleLbl="node3" presStyleIdx="1" presStyleCnt="6">
        <dgm:presLayoutVars>
          <dgm:chPref val="3"/>
        </dgm:presLayoutVars>
      </dgm:prSet>
      <dgm:spPr/>
    </dgm:pt>
    <dgm:pt modelId="{0C032B6E-A05C-4154-952F-FC9CCE1FE688}" type="pres">
      <dgm:prSet presAssocID="{09731C12-DB8D-4B3D-A0A4-6371DCC92683}" presName="level3hierChild" presStyleCnt="0"/>
      <dgm:spPr/>
    </dgm:pt>
    <dgm:pt modelId="{8C244BD9-9098-4315-A166-698D9048EC2D}" type="pres">
      <dgm:prSet presAssocID="{85276591-475C-425E-9586-480276708DA3}" presName="conn2-1" presStyleLbl="parChTrans1D3" presStyleIdx="2" presStyleCnt="6"/>
      <dgm:spPr/>
    </dgm:pt>
    <dgm:pt modelId="{B7A58A4D-77CE-456A-B459-A0E5A59A4E83}" type="pres">
      <dgm:prSet presAssocID="{85276591-475C-425E-9586-480276708DA3}" presName="connTx" presStyleLbl="parChTrans1D3" presStyleIdx="2" presStyleCnt="6"/>
      <dgm:spPr/>
    </dgm:pt>
    <dgm:pt modelId="{100C439F-D081-4084-B016-C4C1CFDB746B}" type="pres">
      <dgm:prSet presAssocID="{4F135FBF-9D78-4EA6-8499-F2E319B0993A}" presName="root2" presStyleCnt="0"/>
      <dgm:spPr/>
    </dgm:pt>
    <dgm:pt modelId="{F8DAA34F-0566-4805-B9FC-7CBF226357F5}" type="pres">
      <dgm:prSet presAssocID="{4F135FBF-9D78-4EA6-8499-F2E319B0993A}" presName="LevelTwoTextNode" presStyleLbl="node3" presStyleIdx="2" presStyleCnt="6">
        <dgm:presLayoutVars>
          <dgm:chPref val="3"/>
        </dgm:presLayoutVars>
      </dgm:prSet>
      <dgm:spPr/>
    </dgm:pt>
    <dgm:pt modelId="{F1D900C5-C088-4D2B-AC52-2C5ACD9BDBF5}" type="pres">
      <dgm:prSet presAssocID="{4F135FBF-9D78-4EA6-8499-F2E319B0993A}" presName="level3hierChild" presStyleCnt="0"/>
      <dgm:spPr/>
    </dgm:pt>
    <dgm:pt modelId="{19A8D604-E04B-4B8A-9C81-10AE6CFD78BF}" type="pres">
      <dgm:prSet presAssocID="{C67C88DC-8D44-4EA7-8425-91B09F73B43D}" presName="conn2-1" presStyleLbl="parChTrans1D2" presStyleIdx="1" presStyleCnt="2"/>
      <dgm:spPr/>
    </dgm:pt>
    <dgm:pt modelId="{DA6F4035-3097-4FC7-8515-8A8F617C5E57}" type="pres">
      <dgm:prSet presAssocID="{C67C88DC-8D44-4EA7-8425-91B09F73B43D}" presName="connTx" presStyleLbl="parChTrans1D2" presStyleIdx="1" presStyleCnt="2"/>
      <dgm:spPr/>
    </dgm:pt>
    <dgm:pt modelId="{776EE69C-F20D-4003-8FFD-2032C90438F1}" type="pres">
      <dgm:prSet presAssocID="{DC5294C6-72F4-45C8-BD34-B1B975CA22AD}" presName="root2" presStyleCnt="0"/>
      <dgm:spPr/>
    </dgm:pt>
    <dgm:pt modelId="{B433CFDE-CEF7-4846-B8F0-E702C2194173}" type="pres">
      <dgm:prSet presAssocID="{DC5294C6-72F4-45C8-BD34-B1B975CA22AD}" presName="LevelTwoTextNode" presStyleLbl="node2" presStyleIdx="1" presStyleCnt="2">
        <dgm:presLayoutVars>
          <dgm:chPref val="3"/>
        </dgm:presLayoutVars>
      </dgm:prSet>
      <dgm:spPr/>
    </dgm:pt>
    <dgm:pt modelId="{4892D34A-92AF-49DB-AB95-DBE8B5915BE9}" type="pres">
      <dgm:prSet presAssocID="{DC5294C6-72F4-45C8-BD34-B1B975CA22AD}" presName="level3hierChild" presStyleCnt="0"/>
      <dgm:spPr/>
    </dgm:pt>
    <dgm:pt modelId="{8194D1A4-8932-41B8-871B-21D5C089153A}" type="pres">
      <dgm:prSet presAssocID="{8049BD69-7A5F-4D9B-A0C8-43858F8F1F31}" presName="conn2-1" presStyleLbl="parChTrans1D3" presStyleIdx="3" presStyleCnt="6"/>
      <dgm:spPr/>
    </dgm:pt>
    <dgm:pt modelId="{C0387EA5-AE3F-4FF8-B308-ADA2F30EFFF3}" type="pres">
      <dgm:prSet presAssocID="{8049BD69-7A5F-4D9B-A0C8-43858F8F1F31}" presName="connTx" presStyleLbl="parChTrans1D3" presStyleIdx="3" presStyleCnt="6"/>
      <dgm:spPr/>
    </dgm:pt>
    <dgm:pt modelId="{025AF328-AC9F-4B8E-80EC-3AECC25FDE34}" type="pres">
      <dgm:prSet presAssocID="{879E383E-39BF-4154-A754-2EB22FDB59B2}" presName="root2" presStyleCnt="0"/>
      <dgm:spPr/>
    </dgm:pt>
    <dgm:pt modelId="{DE3B1638-9AAC-4D2E-86E8-5EEACCDE4A5B}" type="pres">
      <dgm:prSet presAssocID="{879E383E-39BF-4154-A754-2EB22FDB59B2}" presName="LevelTwoTextNode" presStyleLbl="node3" presStyleIdx="3" presStyleCnt="6">
        <dgm:presLayoutVars>
          <dgm:chPref val="3"/>
        </dgm:presLayoutVars>
      </dgm:prSet>
      <dgm:spPr/>
    </dgm:pt>
    <dgm:pt modelId="{82D08521-4E71-4C07-9221-2B090B30CD68}" type="pres">
      <dgm:prSet presAssocID="{879E383E-39BF-4154-A754-2EB22FDB59B2}" presName="level3hierChild" presStyleCnt="0"/>
      <dgm:spPr/>
    </dgm:pt>
    <dgm:pt modelId="{7B1475C0-1854-439B-83B4-466EBD49A46F}" type="pres">
      <dgm:prSet presAssocID="{57C519BB-882D-49AB-963B-DCBF7D32C04C}" presName="conn2-1" presStyleLbl="parChTrans1D3" presStyleIdx="4" presStyleCnt="6"/>
      <dgm:spPr/>
    </dgm:pt>
    <dgm:pt modelId="{0D2F33FF-83D5-475C-9475-84066943FCB0}" type="pres">
      <dgm:prSet presAssocID="{57C519BB-882D-49AB-963B-DCBF7D32C04C}" presName="connTx" presStyleLbl="parChTrans1D3" presStyleIdx="4" presStyleCnt="6"/>
      <dgm:spPr/>
    </dgm:pt>
    <dgm:pt modelId="{757BD3B1-F56A-486F-A431-B23A08CB04DB}" type="pres">
      <dgm:prSet presAssocID="{48E2D4A0-77E1-4C20-AC30-B28E7D7391E6}" presName="root2" presStyleCnt="0"/>
      <dgm:spPr/>
    </dgm:pt>
    <dgm:pt modelId="{8E9D73A3-380B-4941-8856-003E224B46A3}" type="pres">
      <dgm:prSet presAssocID="{48E2D4A0-77E1-4C20-AC30-B28E7D7391E6}" presName="LevelTwoTextNode" presStyleLbl="node3" presStyleIdx="4" presStyleCnt="6">
        <dgm:presLayoutVars>
          <dgm:chPref val="3"/>
        </dgm:presLayoutVars>
      </dgm:prSet>
      <dgm:spPr/>
    </dgm:pt>
    <dgm:pt modelId="{C8B81A1E-266C-4EF0-90D4-AAD8EBEED5D8}" type="pres">
      <dgm:prSet presAssocID="{48E2D4A0-77E1-4C20-AC30-B28E7D7391E6}" presName="level3hierChild" presStyleCnt="0"/>
      <dgm:spPr/>
    </dgm:pt>
    <dgm:pt modelId="{68CC2239-2759-4EB6-96D6-60B3DC41ABDF}" type="pres">
      <dgm:prSet presAssocID="{653618D6-B973-469D-BC2C-AB42A4CFBF76}" presName="conn2-1" presStyleLbl="parChTrans1D3" presStyleIdx="5" presStyleCnt="6"/>
      <dgm:spPr/>
    </dgm:pt>
    <dgm:pt modelId="{51478BA5-A1C5-493B-BE8C-28379BB1C6F3}" type="pres">
      <dgm:prSet presAssocID="{653618D6-B973-469D-BC2C-AB42A4CFBF76}" presName="connTx" presStyleLbl="parChTrans1D3" presStyleIdx="5" presStyleCnt="6"/>
      <dgm:spPr/>
    </dgm:pt>
    <dgm:pt modelId="{B6EBE223-AFF9-4F8E-8222-1B99FA1A11A6}" type="pres">
      <dgm:prSet presAssocID="{02402CA5-339B-4558-B45F-D5DBED9CDE1F}" presName="root2" presStyleCnt="0"/>
      <dgm:spPr/>
    </dgm:pt>
    <dgm:pt modelId="{722FFA8C-5B0A-4295-9A70-AE23C2E83226}" type="pres">
      <dgm:prSet presAssocID="{02402CA5-339B-4558-B45F-D5DBED9CDE1F}" presName="LevelTwoTextNode" presStyleLbl="node3" presStyleIdx="5" presStyleCnt="6">
        <dgm:presLayoutVars>
          <dgm:chPref val="3"/>
        </dgm:presLayoutVars>
      </dgm:prSet>
      <dgm:spPr/>
    </dgm:pt>
    <dgm:pt modelId="{27C9E739-7C93-4993-8F82-AE496F25FC6D}" type="pres">
      <dgm:prSet presAssocID="{02402CA5-339B-4558-B45F-D5DBED9CDE1F}" presName="level3hierChild" presStyleCnt="0"/>
      <dgm:spPr/>
    </dgm:pt>
  </dgm:ptLst>
  <dgm:cxnLst>
    <dgm:cxn modelId="{1B5D2404-B22B-40B2-B64C-36E9B877A364}" srcId="{C6A7032C-902E-4476-A94B-7B0B05351039}" destId="{23CE92CE-78FF-47B6-B547-78400C956509}" srcOrd="0" destOrd="0" parTransId="{D06089F8-9F0E-457C-A5A7-D168C9E48AA4}" sibTransId="{41487B83-3326-4BE8-8BB1-B1C7BFA3931D}"/>
    <dgm:cxn modelId="{3ABD5315-99AA-4032-B77F-97586BA902AA}" type="presOf" srcId="{653618D6-B973-469D-BC2C-AB42A4CFBF76}" destId="{68CC2239-2759-4EB6-96D6-60B3DC41ABDF}" srcOrd="0" destOrd="0" presId="urn:microsoft.com/office/officeart/2005/8/layout/hierarchy2"/>
    <dgm:cxn modelId="{0432E626-89DB-4AEC-BC38-1493BC957818}" type="presOf" srcId="{DDC6964C-37A6-4ED7-8EF2-14A8E8523B4D}" destId="{D4F562EA-3034-4246-828F-F78DF9AEA4E2}" srcOrd="1" destOrd="0" presId="urn:microsoft.com/office/officeart/2005/8/layout/hierarchy2"/>
    <dgm:cxn modelId="{B6A52E28-2F75-491F-8C3E-99BD84A0B059}" type="presOf" srcId="{C6A7032C-902E-4476-A94B-7B0B05351039}" destId="{F27BEAB3-7D43-4A80-9331-64990ED1E90C}" srcOrd="0" destOrd="0" presId="urn:microsoft.com/office/officeart/2005/8/layout/hierarchy2"/>
    <dgm:cxn modelId="{9649D335-5C58-47AD-BC92-E864D1178C1A}" type="presOf" srcId="{D06089F8-9F0E-457C-A5A7-D168C9E48AA4}" destId="{B44066E3-CE06-40D5-B399-E9EF92B08341}" srcOrd="1" destOrd="0" presId="urn:microsoft.com/office/officeart/2005/8/layout/hierarchy2"/>
    <dgm:cxn modelId="{677EFF35-5134-40F4-B0B6-2BB68C3AA22D}" type="presOf" srcId="{4956DFE4-8E41-48F6-93E4-A618E7923EAB}" destId="{6F7FFE6D-BF40-4254-AEBE-96B6FB5697E2}" srcOrd="0" destOrd="0" presId="urn:microsoft.com/office/officeart/2005/8/layout/hierarchy2"/>
    <dgm:cxn modelId="{D4F38B37-252C-4C11-B85F-F0EA95E967D2}" type="presOf" srcId="{4D843622-C29D-4FEE-BFF1-3CE3C1E19A37}" destId="{426D24A5-B41F-4095-B820-390C90DDBC00}" srcOrd="0" destOrd="0" presId="urn:microsoft.com/office/officeart/2005/8/layout/hierarchy2"/>
    <dgm:cxn modelId="{42E57E41-9503-4460-A196-D76FCA7086F9}" type="presOf" srcId="{57C519BB-882D-49AB-963B-DCBF7D32C04C}" destId="{0D2F33FF-83D5-475C-9475-84066943FCB0}" srcOrd="1" destOrd="0" presId="urn:microsoft.com/office/officeart/2005/8/layout/hierarchy2"/>
    <dgm:cxn modelId="{3A8A9442-B9FC-4902-BE67-CA85D3D0729F}" srcId="{16615EBA-378F-44B0-91AA-66CCD0F2A709}" destId="{09731C12-DB8D-4B3D-A0A4-6371DCC92683}" srcOrd="1" destOrd="0" parTransId="{4D843622-C29D-4FEE-BFF1-3CE3C1E19A37}" sibTransId="{848AB283-7635-4DB0-B0EF-E7F144BE7D34}"/>
    <dgm:cxn modelId="{14A6C142-E92A-4A61-9E7A-93E05632ACEA}" type="presOf" srcId="{4FB23AC5-A942-4C56-AE8E-270EF30F5384}" destId="{BE458DF5-6975-432D-80B1-736B0608D09F}" srcOrd="0" destOrd="0" presId="urn:microsoft.com/office/officeart/2005/8/layout/hierarchy2"/>
    <dgm:cxn modelId="{73E18E63-A6EE-4EF4-9E23-190E7ECFB1DA}" type="presOf" srcId="{4D843622-C29D-4FEE-BFF1-3CE3C1E19A37}" destId="{A4BFCDB5-688B-4DA5-B073-A7C6E28182A6}" srcOrd="1" destOrd="0" presId="urn:microsoft.com/office/officeart/2005/8/layout/hierarchy2"/>
    <dgm:cxn modelId="{4E041D66-C6FE-40D1-A631-CFCBEF1784C5}" type="presOf" srcId="{4F135FBF-9D78-4EA6-8499-F2E319B0993A}" destId="{F8DAA34F-0566-4805-B9FC-7CBF226357F5}" srcOrd="0" destOrd="0" presId="urn:microsoft.com/office/officeart/2005/8/layout/hierarchy2"/>
    <dgm:cxn modelId="{4B407E66-6B00-400A-A1DB-AFCCBC7F8DEE}" type="presOf" srcId="{DDC6964C-37A6-4ED7-8EF2-14A8E8523B4D}" destId="{84DCFF4B-B52A-4DC0-AD54-F6E7D1FC741C}" srcOrd="0" destOrd="0" presId="urn:microsoft.com/office/officeart/2005/8/layout/hierarchy2"/>
    <dgm:cxn modelId="{4024A547-8784-47FF-B8C9-FAA890627221}" type="presOf" srcId="{57C519BB-882D-49AB-963B-DCBF7D32C04C}" destId="{7B1475C0-1854-439B-83B4-466EBD49A46F}" srcOrd="0" destOrd="0" presId="urn:microsoft.com/office/officeart/2005/8/layout/hierarchy2"/>
    <dgm:cxn modelId="{CFC9ED68-6923-4CDD-8086-8FD86B4F5277}" type="presOf" srcId="{FDCDA26A-E47B-463F-AC9E-439B135EB366}" destId="{3E13AC7D-B394-4E89-BFC9-6727095062F7}" srcOrd="1" destOrd="0" presId="urn:microsoft.com/office/officeart/2005/8/layout/hierarchy2"/>
    <dgm:cxn modelId="{882F554B-2D16-40ED-97F7-E4123A1D467C}" type="presOf" srcId="{C67C88DC-8D44-4EA7-8425-91B09F73B43D}" destId="{DA6F4035-3097-4FC7-8515-8A8F617C5E57}" srcOrd="1" destOrd="0" presId="urn:microsoft.com/office/officeart/2005/8/layout/hierarchy2"/>
    <dgm:cxn modelId="{DC85094E-D29D-438C-82C1-F496F0C1DB7C}" type="presOf" srcId="{F25487F3-F7BC-40CB-B7FD-8FF642C5AAE3}" destId="{2D95A2D0-5743-4A97-9667-DBD2BA81196A}" srcOrd="1" destOrd="0" presId="urn:microsoft.com/office/officeart/2005/8/layout/hierarchy2"/>
    <dgm:cxn modelId="{3BB30E70-C982-49D9-9199-5E3549568FC2}" srcId="{C6A7032C-902E-4476-A94B-7B0B05351039}" destId="{4FB23AC5-A942-4C56-AE8E-270EF30F5384}" srcOrd="1" destOrd="0" parTransId="{FDCDA26A-E47B-463F-AC9E-439B135EB366}" sibTransId="{95ABAC27-82E2-40E5-B1A6-334EEA851871}"/>
    <dgm:cxn modelId="{A711F650-A5FB-4854-A8F2-E5DE20A71A47}" type="presOf" srcId="{16615EBA-378F-44B0-91AA-66CCD0F2A709}" destId="{D397E2A3-01E3-4D16-9985-448D890F3858}" srcOrd="0" destOrd="0" presId="urn:microsoft.com/office/officeart/2005/8/layout/hierarchy2"/>
    <dgm:cxn modelId="{93CD3D51-9A3C-4FC6-AF72-50C56142D9A6}" srcId="{F1B30804-02B1-4C46-810A-7EBEE48AEF7B}" destId="{4956DFE4-8E41-48F6-93E4-A618E7923EAB}" srcOrd="0" destOrd="0" parTransId="{FA38E198-D7DB-4BFE-A259-7E0467B27A85}" sibTransId="{B7248936-3982-4227-9B46-649826373548}"/>
    <dgm:cxn modelId="{EB592B52-584C-43B7-AC96-1CD770DB108B}" type="presOf" srcId="{48E2D4A0-77E1-4C20-AC30-B28E7D7391E6}" destId="{8E9D73A3-380B-4941-8856-003E224B46A3}" srcOrd="0" destOrd="0" presId="urn:microsoft.com/office/officeart/2005/8/layout/hierarchy2"/>
    <dgm:cxn modelId="{AE82ED54-B6BB-43E0-9447-5BBA923101ED}" type="presOf" srcId="{09731C12-DB8D-4B3D-A0A4-6371DCC92683}" destId="{98C0A4DF-0BB6-4773-A8DE-AF712715BE91}" srcOrd="0" destOrd="0" presId="urn:microsoft.com/office/officeart/2005/8/layout/hierarchy2"/>
    <dgm:cxn modelId="{1631C475-9143-4BBD-AEE9-A9DD371E0457}" type="presOf" srcId="{23CE92CE-78FF-47B6-B547-78400C956509}" destId="{1081D341-252C-4851-832B-B4B7A5C8AE06}" srcOrd="0" destOrd="0" presId="urn:microsoft.com/office/officeart/2005/8/layout/hierarchy2"/>
    <dgm:cxn modelId="{655BE477-39E5-481B-B98F-8643D71A41E0}" type="presOf" srcId="{F25487F3-F7BC-40CB-B7FD-8FF642C5AAE3}" destId="{601628FC-2C35-43F8-AE52-945201D23D56}" srcOrd="0" destOrd="0" presId="urn:microsoft.com/office/officeart/2005/8/layout/hierarchy2"/>
    <dgm:cxn modelId="{374FA359-3C94-4D9A-A859-BA2CBB338F93}" type="presOf" srcId="{DC5294C6-72F4-45C8-BD34-B1B975CA22AD}" destId="{B433CFDE-CEF7-4846-B8F0-E702C2194173}" srcOrd="0" destOrd="0" presId="urn:microsoft.com/office/officeart/2005/8/layout/hierarchy2"/>
    <dgm:cxn modelId="{969E287B-769D-4379-BE5C-AF16B5E1071B}" type="presOf" srcId="{D06089F8-9F0E-457C-A5A7-D168C9E48AA4}" destId="{670C67B1-B6C0-4994-96FC-3E417034888E}" srcOrd="0" destOrd="0" presId="urn:microsoft.com/office/officeart/2005/8/layout/hierarchy2"/>
    <dgm:cxn modelId="{26B4467F-7BEC-415B-B315-A31145185F89}" type="presOf" srcId="{653618D6-B973-469D-BC2C-AB42A4CFBF76}" destId="{51478BA5-A1C5-493B-BE8C-28379BB1C6F3}" srcOrd="1" destOrd="0" presId="urn:microsoft.com/office/officeart/2005/8/layout/hierarchy2"/>
    <dgm:cxn modelId="{93D57A7F-0426-4243-9571-A5118B63B5CA}" srcId="{DC5294C6-72F4-45C8-BD34-B1B975CA22AD}" destId="{02402CA5-339B-4558-B45F-D5DBED9CDE1F}" srcOrd="2" destOrd="0" parTransId="{653618D6-B973-469D-BC2C-AB42A4CFBF76}" sibTransId="{E9D7611F-D1BE-467B-8B8D-6E98FB1CC15F}"/>
    <dgm:cxn modelId="{BFF89383-2B90-4A09-8122-9863924D91F0}" type="presOf" srcId="{85276591-475C-425E-9586-480276708DA3}" destId="{8C244BD9-9098-4315-A166-698D9048EC2D}" srcOrd="0" destOrd="0" presId="urn:microsoft.com/office/officeart/2005/8/layout/hierarchy2"/>
    <dgm:cxn modelId="{24D9FD83-1B0E-4B43-BD5C-274923F0291A}" type="presOf" srcId="{8049BD69-7A5F-4D9B-A0C8-43858F8F1F31}" destId="{8194D1A4-8932-41B8-871B-21D5C089153A}" srcOrd="0" destOrd="0" presId="urn:microsoft.com/office/officeart/2005/8/layout/hierarchy2"/>
    <dgm:cxn modelId="{EEA56A86-06FA-4C23-A912-D527463FC77E}" srcId="{DC5294C6-72F4-45C8-BD34-B1B975CA22AD}" destId="{879E383E-39BF-4154-A754-2EB22FDB59B2}" srcOrd="0" destOrd="0" parTransId="{8049BD69-7A5F-4D9B-A0C8-43858F8F1F31}" sibTransId="{76067C8E-C049-447C-8054-8B33F31055D8}"/>
    <dgm:cxn modelId="{5AFCC397-9CD9-4A3E-B199-2096BE35A0D3}" srcId="{16615EBA-378F-44B0-91AA-66CCD0F2A709}" destId="{4F135FBF-9D78-4EA6-8499-F2E319B0993A}" srcOrd="2" destOrd="0" parTransId="{85276591-475C-425E-9586-480276708DA3}" sibTransId="{CC68A1CE-1407-4412-B19B-4E8D95EAF59F}"/>
    <dgm:cxn modelId="{5C4671A3-5A75-4F38-BF70-D3B57BC48FE7}" type="presOf" srcId="{FDCDA26A-E47B-463F-AC9E-439B135EB366}" destId="{79A9CBDA-7FC7-4CEF-AF0A-FDACB8A54399}" srcOrd="0" destOrd="0" presId="urn:microsoft.com/office/officeart/2005/8/layout/hierarchy2"/>
    <dgm:cxn modelId="{FB8305A4-6F20-4BE5-8184-96A7CB717CE4}" srcId="{16615EBA-378F-44B0-91AA-66CCD0F2A709}" destId="{C6A7032C-902E-4476-A94B-7B0B05351039}" srcOrd="0" destOrd="0" parTransId="{F25487F3-F7BC-40CB-B7FD-8FF642C5AAE3}" sibTransId="{58C29454-E993-4721-80FB-6D880DF2D342}"/>
    <dgm:cxn modelId="{CE180DA6-A636-410A-8583-1AE55A0034DD}" type="presOf" srcId="{879E383E-39BF-4154-A754-2EB22FDB59B2}" destId="{DE3B1638-9AAC-4D2E-86E8-5EEACCDE4A5B}" srcOrd="0" destOrd="0" presId="urn:microsoft.com/office/officeart/2005/8/layout/hierarchy2"/>
    <dgm:cxn modelId="{4EEEC3C4-6432-4FFD-8191-6015F8294342}" srcId="{DC5294C6-72F4-45C8-BD34-B1B975CA22AD}" destId="{48E2D4A0-77E1-4C20-AC30-B28E7D7391E6}" srcOrd="1" destOrd="0" parTransId="{57C519BB-882D-49AB-963B-DCBF7D32C04C}" sibTransId="{4EC922E4-9DE9-455D-882E-097C62C883A3}"/>
    <dgm:cxn modelId="{5E51E3E4-CA2D-47D6-9EE8-FB8C0DCF3EEE}" type="presOf" srcId="{85276591-475C-425E-9586-480276708DA3}" destId="{B7A58A4D-77CE-456A-B459-A0E5A59A4E83}" srcOrd="1" destOrd="0" presId="urn:microsoft.com/office/officeart/2005/8/layout/hierarchy2"/>
    <dgm:cxn modelId="{D03C7DE5-6F3D-4255-B85D-9C8B1C8477AA}" type="presOf" srcId="{C67C88DC-8D44-4EA7-8425-91B09F73B43D}" destId="{19A8D604-E04B-4B8A-9C81-10AE6CFD78BF}" srcOrd="0" destOrd="0" presId="urn:microsoft.com/office/officeart/2005/8/layout/hierarchy2"/>
    <dgm:cxn modelId="{AAACCFE8-8F47-4266-B154-FD7A59B31341}" srcId="{4956DFE4-8E41-48F6-93E4-A618E7923EAB}" destId="{16615EBA-378F-44B0-91AA-66CCD0F2A709}" srcOrd="0" destOrd="0" parTransId="{DDC6964C-37A6-4ED7-8EF2-14A8E8523B4D}" sibTransId="{93271339-3535-4707-A44F-A7FF5C9B106D}"/>
    <dgm:cxn modelId="{65A31FF0-F56D-450B-AC62-CBC580B41205}" type="presOf" srcId="{F1B30804-02B1-4C46-810A-7EBEE48AEF7B}" destId="{0FAB0680-11BD-40FE-A856-840973C2CE2E}" srcOrd="0" destOrd="0" presId="urn:microsoft.com/office/officeart/2005/8/layout/hierarchy2"/>
    <dgm:cxn modelId="{7C177DF0-38A0-4653-83EC-86530D00C5E4}" type="presOf" srcId="{02402CA5-339B-4558-B45F-D5DBED9CDE1F}" destId="{722FFA8C-5B0A-4295-9A70-AE23C2E83226}" srcOrd="0" destOrd="0" presId="urn:microsoft.com/office/officeart/2005/8/layout/hierarchy2"/>
    <dgm:cxn modelId="{8E2995F2-72F1-4197-8D57-3316429C0DE7}" type="presOf" srcId="{8049BD69-7A5F-4D9B-A0C8-43858F8F1F31}" destId="{C0387EA5-AE3F-4FF8-B308-ADA2F30EFFF3}" srcOrd="1" destOrd="0" presId="urn:microsoft.com/office/officeart/2005/8/layout/hierarchy2"/>
    <dgm:cxn modelId="{21F98BFA-CC7B-4800-B30C-E2BBD5EB4B63}" srcId="{4956DFE4-8E41-48F6-93E4-A618E7923EAB}" destId="{DC5294C6-72F4-45C8-BD34-B1B975CA22AD}" srcOrd="1" destOrd="0" parTransId="{C67C88DC-8D44-4EA7-8425-91B09F73B43D}" sibTransId="{4032C77C-9214-44A4-85F4-E3AF4015B78D}"/>
    <dgm:cxn modelId="{CED7F78D-9BF3-4CA6-978B-8B2F73DBE8B2}" type="presParOf" srcId="{0FAB0680-11BD-40FE-A856-840973C2CE2E}" destId="{199DB4F0-B820-42A0-9607-9E1EA1236C21}" srcOrd="0" destOrd="0" presId="urn:microsoft.com/office/officeart/2005/8/layout/hierarchy2"/>
    <dgm:cxn modelId="{53D8A589-CC19-4841-B3AC-2D012558E515}" type="presParOf" srcId="{199DB4F0-B820-42A0-9607-9E1EA1236C21}" destId="{6F7FFE6D-BF40-4254-AEBE-96B6FB5697E2}" srcOrd="0" destOrd="0" presId="urn:microsoft.com/office/officeart/2005/8/layout/hierarchy2"/>
    <dgm:cxn modelId="{276A6BAE-B851-4B91-8CB5-4AA3CCE3405A}" type="presParOf" srcId="{199DB4F0-B820-42A0-9607-9E1EA1236C21}" destId="{BED96FBB-94F5-44E0-8CD5-705ADACB63DE}" srcOrd="1" destOrd="0" presId="urn:microsoft.com/office/officeart/2005/8/layout/hierarchy2"/>
    <dgm:cxn modelId="{FE853508-AF9A-4511-B207-D91921343243}" type="presParOf" srcId="{BED96FBB-94F5-44E0-8CD5-705ADACB63DE}" destId="{84DCFF4B-B52A-4DC0-AD54-F6E7D1FC741C}" srcOrd="0" destOrd="0" presId="urn:microsoft.com/office/officeart/2005/8/layout/hierarchy2"/>
    <dgm:cxn modelId="{1B388F1D-B744-4702-873D-AD7C7679A7D5}" type="presParOf" srcId="{84DCFF4B-B52A-4DC0-AD54-F6E7D1FC741C}" destId="{D4F562EA-3034-4246-828F-F78DF9AEA4E2}" srcOrd="0" destOrd="0" presId="urn:microsoft.com/office/officeart/2005/8/layout/hierarchy2"/>
    <dgm:cxn modelId="{AC8F2FB2-ED43-4B2B-998E-555506BAF722}" type="presParOf" srcId="{BED96FBB-94F5-44E0-8CD5-705ADACB63DE}" destId="{3F2EFFCF-E01F-4EE9-92B4-7FFCF93D9642}" srcOrd="1" destOrd="0" presId="urn:microsoft.com/office/officeart/2005/8/layout/hierarchy2"/>
    <dgm:cxn modelId="{7C994B47-C2FB-4095-B307-B82026DB7104}" type="presParOf" srcId="{3F2EFFCF-E01F-4EE9-92B4-7FFCF93D9642}" destId="{D397E2A3-01E3-4D16-9985-448D890F3858}" srcOrd="0" destOrd="0" presId="urn:microsoft.com/office/officeart/2005/8/layout/hierarchy2"/>
    <dgm:cxn modelId="{8F3C1932-861A-46BC-8ABC-0AF5588048E0}" type="presParOf" srcId="{3F2EFFCF-E01F-4EE9-92B4-7FFCF93D9642}" destId="{5F2146D6-55B9-49E0-9615-A0AB9C9C9373}" srcOrd="1" destOrd="0" presId="urn:microsoft.com/office/officeart/2005/8/layout/hierarchy2"/>
    <dgm:cxn modelId="{1E13E525-BA71-4CA5-AABA-FB82759E6FFC}" type="presParOf" srcId="{5F2146D6-55B9-49E0-9615-A0AB9C9C9373}" destId="{601628FC-2C35-43F8-AE52-945201D23D56}" srcOrd="0" destOrd="0" presId="urn:microsoft.com/office/officeart/2005/8/layout/hierarchy2"/>
    <dgm:cxn modelId="{E0E9187C-AB6D-414C-AC9F-CC237EB89118}" type="presParOf" srcId="{601628FC-2C35-43F8-AE52-945201D23D56}" destId="{2D95A2D0-5743-4A97-9667-DBD2BA81196A}" srcOrd="0" destOrd="0" presId="urn:microsoft.com/office/officeart/2005/8/layout/hierarchy2"/>
    <dgm:cxn modelId="{4F23FF66-6A4F-4003-9E11-C383138A29A0}" type="presParOf" srcId="{5F2146D6-55B9-49E0-9615-A0AB9C9C9373}" destId="{D144A8E4-FAE3-490E-9FC3-3F649EEF8EFA}" srcOrd="1" destOrd="0" presId="urn:microsoft.com/office/officeart/2005/8/layout/hierarchy2"/>
    <dgm:cxn modelId="{EE566931-2721-4A24-909A-E312E7EA5D61}" type="presParOf" srcId="{D144A8E4-FAE3-490E-9FC3-3F649EEF8EFA}" destId="{F27BEAB3-7D43-4A80-9331-64990ED1E90C}" srcOrd="0" destOrd="0" presId="urn:microsoft.com/office/officeart/2005/8/layout/hierarchy2"/>
    <dgm:cxn modelId="{39830A19-E344-4B15-A9F4-EADC14D5131A}" type="presParOf" srcId="{D144A8E4-FAE3-490E-9FC3-3F649EEF8EFA}" destId="{3E824F38-6D40-4ABF-AFE3-9BF1A3350583}" srcOrd="1" destOrd="0" presId="urn:microsoft.com/office/officeart/2005/8/layout/hierarchy2"/>
    <dgm:cxn modelId="{7A92C9B1-F637-42C8-926F-2AADB6DE71C1}" type="presParOf" srcId="{3E824F38-6D40-4ABF-AFE3-9BF1A3350583}" destId="{670C67B1-B6C0-4994-96FC-3E417034888E}" srcOrd="0" destOrd="0" presId="urn:microsoft.com/office/officeart/2005/8/layout/hierarchy2"/>
    <dgm:cxn modelId="{6700975B-3E97-4E9F-9E02-677EE1263D70}" type="presParOf" srcId="{670C67B1-B6C0-4994-96FC-3E417034888E}" destId="{B44066E3-CE06-40D5-B399-E9EF92B08341}" srcOrd="0" destOrd="0" presId="urn:microsoft.com/office/officeart/2005/8/layout/hierarchy2"/>
    <dgm:cxn modelId="{6CD4609F-D9C3-4C42-9795-5706F922EC8C}" type="presParOf" srcId="{3E824F38-6D40-4ABF-AFE3-9BF1A3350583}" destId="{54C15822-2D45-4051-B032-F99979E49C09}" srcOrd="1" destOrd="0" presId="urn:microsoft.com/office/officeart/2005/8/layout/hierarchy2"/>
    <dgm:cxn modelId="{0D447FF4-4F4B-4B05-B2F2-EC21D71D81F6}" type="presParOf" srcId="{54C15822-2D45-4051-B032-F99979E49C09}" destId="{1081D341-252C-4851-832B-B4B7A5C8AE06}" srcOrd="0" destOrd="0" presId="urn:microsoft.com/office/officeart/2005/8/layout/hierarchy2"/>
    <dgm:cxn modelId="{1202A407-AC4E-4C0E-9170-DFC387C73384}" type="presParOf" srcId="{54C15822-2D45-4051-B032-F99979E49C09}" destId="{90E4AAAF-C871-480D-8BA0-2508D999C291}" srcOrd="1" destOrd="0" presId="urn:microsoft.com/office/officeart/2005/8/layout/hierarchy2"/>
    <dgm:cxn modelId="{C55087D4-3814-47DD-BC70-7189AB945890}" type="presParOf" srcId="{3E824F38-6D40-4ABF-AFE3-9BF1A3350583}" destId="{79A9CBDA-7FC7-4CEF-AF0A-FDACB8A54399}" srcOrd="2" destOrd="0" presId="urn:microsoft.com/office/officeart/2005/8/layout/hierarchy2"/>
    <dgm:cxn modelId="{293D8D20-CECE-45FD-B49E-AAA42E7B9623}" type="presParOf" srcId="{79A9CBDA-7FC7-4CEF-AF0A-FDACB8A54399}" destId="{3E13AC7D-B394-4E89-BFC9-6727095062F7}" srcOrd="0" destOrd="0" presId="urn:microsoft.com/office/officeart/2005/8/layout/hierarchy2"/>
    <dgm:cxn modelId="{EF3A68F9-01CB-4436-97FF-53022DDAA23F}" type="presParOf" srcId="{3E824F38-6D40-4ABF-AFE3-9BF1A3350583}" destId="{1F30C155-1FA6-4A64-8B37-82B9C4E245D3}" srcOrd="3" destOrd="0" presId="urn:microsoft.com/office/officeart/2005/8/layout/hierarchy2"/>
    <dgm:cxn modelId="{479D79A3-AA36-4BAE-A49A-467B3B6C874F}" type="presParOf" srcId="{1F30C155-1FA6-4A64-8B37-82B9C4E245D3}" destId="{BE458DF5-6975-432D-80B1-736B0608D09F}" srcOrd="0" destOrd="0" presId="urn:microsoft.com/office/officeart/2005/8/layout/hierarchy2"/>
    <dgm:cxn modelId="{3C9B0ECA-BF50-4978-B4DE-4B366B770DB8}" type="presParOf" srcId="{1F30C155-1FA6-4A64-8B37-82B9C4E245D3}" destId="{C1EEBF74-3C14-4426-BBA9-B357EBE5BE29}" srcOrd="1" destOrd="0" presId="urn:microsoft.com/office/officeart/2005/8/layout/hierarchy2"/>
    <dgm:cxn modelId="{5FB07A2F-A691-433E-84EF-C577B1F719A9}" type="presParOf" srcId="{5F2146D6-55B9-49E0-9615-A0AB9C9C9373}" destId="{426D24A5-B41F-4095-B820-390C90DDBC00}" srcOrd="2" destOrd="0" presId="urn:microsoft.com/office/officeart/2005/8/layout/hierarchy2"/>
    <dgm:cxn modelId="{055FFC95-A1FD-415A-BA24-8376FE1089E2}" type="presParOf" srcId="{426D24A5-B41F-4095-B820-390C90DDBC00}" destId="{A4BFCDB5-688B-4DA5-B073-A7C6E28182A6}" srcOrd="0" destOrd="0" presId="urn:microsoft.com/office/officeart/2005/8/layout/hierarchy2"/>
    <dgm:cxn modelId="{A5F8A97B-6EC0-44A6-98C5-D9FB0457C6CE}" type="presParOf" srcId="{5F2146D6-55B9-49E0-9615-A0AB9C9C9373}" destId="{6A0E077F-CFF3-4E4F-98C2-F5805A079A51}" srcOrd="3" destOrd="0" presId="urn:microsoft.com/office/officeart/2005/8/layout/hierarchy2"/>
    <dgm:cxn modelId="{34276B34-D93D-4533-B4F2-A6183199DDC3}" type="presParOf" srcId="{6A0E077F-CFF3-4E4F-98C2-F5805A079A51}" destId="{98C0A4DF-0BB6-4773-A8DE-AF712715BE91}" srcOrd="0" destOrd="0" presId="urn:microsoft.com/office/officeart/2005/8/layout/hierarchy2"/>
    <dgm:cxn modelId="{4EC2FB14-63A1-42EF-8BE9-DB6677A8FEFD}" type="presParOf" srcId="{6A0E077F-CFF3-4E4F-98C2-F5805A079A51}" destId="{0C032B6E-A05C-4154-952F-FC9CCE1FE688}" srcOrd="1" destOrd="0" presId="urn:microsoft.com/office/officeart/2005/8/layout/hierarchy2"/>
    <dgm:cxn modelId="{4DF09C4A-4DC6-4EB6-9EEC-5DEE27042471}" type="presParOf" srcId="{5F2146D6-55B9-49E0-9615-A0AB9C9C9373}" destId="{8C244BD9-9098-4315-A166-698D9048EC2D}" srcOrd="4" destOrd="0" presId="urn:microsoft.com/office/officeart/2005/8/layout/hierarchy2"/>
    <dgm:cxn modelId="{7478E84C-18A2-4161-800E-5791E35A7FCB}" type="presParOf" srcId="{8C244BD9-9098-4315-A166-698D9048EC2D}" destId="{B7A58A4D-77CE-456A-B459-A0E5A59A4E83}" srcOrd="0" destOrd="0" presId="urn:microsoft.com/office/officeart/2005/8/layout/hierarchy2"/>
    <dgm:cxn modelId="{8BB1B9FB-77FF-432A-BFCA-5F4854A01A6A}" type="presParOf" srcId="{5F2146D6-55B9-49E0-9615-A0AB9C9C9373}" destId="{100C439F-D081-4084-B016-C4C1CFDB746B}" srcOrd="5" destOrd="0" presId="urn:microsoft.com/office/officeart/2005/8/layout/hierarchy2"/>
    <dgm:cxn modelId="{A11F818B-1540-4CFC-AD48-737B396168AF}" type="presParOf" srcId="{100C439F-D081-4084-B016-C4C1CFDB746B}" destId="{F8DAA34F-0566-4805-B9FC-7CBF226357F5}" srcOrd="0" destOrd="0" presId="urn:microsoft.com/office/officeart/2005/8/layout/hierarchy2"/>
    <dgm:cxn modelId="{C272D4AB-D5D7-4D84-8A43-922064DBAE86}" type="presParOf" srcId="{100C439F-D081-4084-B016-C4C1CFDB746B}" destId="{F1D900C5-C088-4D2B-AC52-2C5ACD9BDBF5}" srcOrd="1" destOrd="0" presId="urn:microsoft.com/office/officeart/2005/8/layout/hierarchy2"/>
    <dgm:cxn modelId="{D5655765-FE4F-442D-BD7B-D092E580541D}" type="presParOf" srcId="{BED96FBB-94F5-44E0-8CD5-705ADACB63DE}" destId="{19A8D604-E04B-4B8A-9C81-10AE6CFD78BF}" srcOrd="2" destOrd="0" presId="urn:microsoft.com/office/officeart/2005/8/layout/hierarchy2"/>
    <dgm:cxn modelId="{4B020F18-7134-47D7-8D3F-6B5F8F074B6B}" type="presParOf" srcId="{19A8D604-E04B-4B8A-9C81-10AE6CFD78BF}" destId="{DA6F4035-3097-4FC7-8515-8A8F617C5E57}" srcOrd="0" destOrd="0" presId="urn:microsoft.com/office/officeart/2005/8/layout/hierarchy2"/>
    <dgm:cxn modelId="{A763CA6F-25D3-49F9-97BC-3D21866E5DA6}" type="presParOf" srcId="{BED96FBB-94F5-44E0-8CD5-705ADACB63DE}" destId="{776EE69C-F20D-4003-8FFD-2032C90438F1}" srcOrd="3" destOrd="0" presId="urn:microsoft.com/office/officeart/2005/8/layout/hierarchy2"/>
    <dgm:cxn modelId="{2E8CE06E-7320-4C0D-8B1F-9CCCB178099C}" type="presParOf" srcId="{776EE69C-F20D-4003-8FFD-2032C90438F1}" destId="{B433CFDE-CEF7-4846-B8F0-E702C2194173}" srcOrd="0" destOrd="0" presId="urn:microsoft.com/office/officeart/2005/8/layout/hierarchy2"/>
    <dgm:cxn modelId="{B3290B4C-F978-4369-8E5C-A24964C28080}" type="presParOf" srcId="{776EE69C-F20D-4003-8FFD-2032C90438F1}" destId="{4892D34A-92AF-49DB-AB95-DBE8B5915BE9}" srcOrd="1" destOrd="0" presId="urn:microsoft.com/office/officeart/2005/8/layout/hierarchy2"/>
    <dgm:cxn modelId="{E10A80A2-08B9-4DFF-852E-F50ED8A129EF}" type="presParOf" srcId="{4892D34A-92AF-49DB-AB95-DBE8B5915BE9}" destId="{8194D1A4-8932-41B8-871B-21D5C089153A}" srcOrd="0" destOrd="0" presId="urn:microsoft.com/office/officeart/2005/8/layout/hierarchy2"/>
    <dgm:cxn modelId="{009C10D5-535E-4F4E-9F41-8EB50F59C8EA}" type="presParOf" srcId="{8194D1A4-8932-41B8-871B-21D5C089153A}" destId="{C0387EA5-AE3F-4FF8-B308-ADA2F30EFFF3}" srcOrd="0" destOrd="0" presId="urn:microsoft.com/office/officeart/2005/8/layout/hierarchy2"/>
    <dgm:cxn modelId="{0146B1CF-C188-4886-88B1-E8D3695B7335}" type="presParOf" srcId="{4892D34A-92AF-49DB-AB95-DBE8B5915BE9}" destId="{025AF328-AC9F-4B8E-80EC-3AECC25FDE34}" srcOrd="1" destOrd="0" presId="urn:microsoft.com/office/officeart/2005/8/layout/hierarchy2"/>
    <dgm:cxn modelId="{1E9482BB-10CC-43E0-9249-3346E785A15E}" type="presParOf" srcId="{025AF328-AC9F-4B8E-80EC-3AECC25FDE34}" destId="{DE3B1638-9AAC-4D2E-86E8-5EEACCDE4A5B}" srcOrd="0" destOrd="0" presId="urn:microsoft.com/office/officeart/2005/8/layout/hierarchy2"/>
    <dgm:cxn modelId="{745F2B3E-3D52-4DE5-B8AB-3302944EB734}" type="presParOf" srcId="{025AF328-AC9F-4B8E-80EC-3AECC25FDE34}" destId="{82D08521-4E71-4C07-9221-2B090B30CD68}" srcOrd="1" destOrd="0" presId="urn:microsoft.com/office/officeart/2005/8/layout/hierarchy2"/>
    <dgm:cxn modelId="{FBCC301F-CAE7-408F-8907-AE50E120DAB1}" type="presParOf" srcId="{4892D34A-92AF-49DB-AB95-DBE8B5915BE9}" destId="{7B1475C0-1854-439B-83B4-466EBD49A46F}" srcOrd="2" destOrd="0" presId="urn:microsoft.com/office/officeart/2005/8/layout/hierarchy2"/>
    <dgm:cxn modelId="{976E0394-55CA-40A8-934E-DD7C7A9A6322}" type="presParOf" srcId="{7B1475C0-1854-439B-83B4-466EBD49A46F}" destId="{0D2F33FF-83D5-475C-9475-84066943FCB0}" srcOrd="0" destOrd="0" presId="urn:microsoft.com/office/officeart/2005/8/layout/hierarchy2"/>
    <dgm:cxn modelId="{A438306A-BA05-422E-9DF5-F9D88B958F15}" type="presParOf" srcId="{4892D34A-92AF-49DB-AB95-DBE8B5915BE9}" destId="{757BD3B1-F56A-486F-A431-B23A08CB04DB}" srcOrd="3" destOrd="0" presId="urn:microsoft.com/office/officeart/2005/8/layout/hierarchy2"/>
    <dgm:cxn modelId="{1D58873D-8BE3-4329-8477-F793DE985F42}" type="presParOf" srcId="{757BD3B1-F56A-486F-A431-B23A08CB04DB}" destId="{8E9D73A3-380B-4941-8856-003E224B46A3}" srcOrd="0" destOrd="0" presId="urn:microsoft.com/office/officeart/2005/8/layout/hierarchy2"/>
    <dgm:cxn modelId="{CE5D1185-111D-4D82-8AE3-F5516930EF1B}" type="presParOf" srcId="{757BD3B1-F56A-486F-A431-B23A08CB04DB}" destId="{C8B81A1E-266C-4EF0-90D4-AAD8EBEED5D8}" srcOrd="1" destOrd="0" presId="urn:microsoft.com/office/officeart/2005/8/layout/hierarchy2"/>
    <dgm:cxn modelId="{AE2704D2-9933-4062-8D55-EB9C5F5D105E}" type="presParOf" srcId="{4892D34A-92AF-49DB-AB95-DBE8B5915BE9}" destId="{68CC2239-2759-4EB6-96D6-60B3DC41ABDF}" srcOrd="4" destOrd="0" presId="urn:microsoft.com/office/officeart/2005/8/layout/hierarchy2"/>
    <dgm:cxn modelId="{36853FDC-EEAB-43AE-B1E7-50A3BFFC0243}" type="presParOf" srcId="{68CC2239-2759-4EB6-96D6-60B3DC41ABDF}" destId="{51478BA5-A1C5-493B-BE8C-28379BB1C6F3}" srcOrd="0" destOrd="0" presId="urn:microsoft.com/office/officeart/2005/8/layout/hierarchy2"/>
    <dgm:cxn modelId="{BC9D9393-A7BC-4415-B8E1-DD3B395E714D}" type="presParOf" srcId="{4892D34A-92AF-49DB-AB95-DBE8B5915BE9}" destId="{B6EBE223-AFF9-4F8E-8222-1B99FA1A11A6}" srcOrd="5" destOrd="0" presId="urn:microsoft.com/office/officeart/2005/8/layout/hierarchy2"/>
    <dgm:cxn modelId="{2616AB49-330F-4794-9AA5-A90CB1B2ABF7}" type="presParOf" srcId="{B6EBE223-AFF9-4F8E-8222-1B99FA1A11A6}" destId="{722FFA8C-5B0A-4295-9A70-AE23C2E83226}" srcOrd="0" destOrd="0" presId="urn:microsoft.com/office/officeart/2005/8/layout/hierarchy2"/>
    <dgm:cxn modelId="{DF748795-8C42-4273-ABAB-79D7053046B9}" type="presParOf" srcId="{B6EBE223-AFF9-4F8E-8222-1B99FA1A11A6}" destId="{27C9E739-7C93-4993-8F82-AE496F25FC6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FFE6D-BF40-4254-AEBE-96B6FB5697E2}">
      <dsp:nvSpPr>
        <dsp:cNvPr id="0" name=""/>
        <dsp:cNvSpPr/>
      </dsp:nvSpPr>
      <dsp:spPr>
        <a:xfrm>
          <a:off x="1238100" y="2737370"/>
          <a:ext cx="1586336" cy="79316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Majetek</a:t>
          </a:r>
        </a:p>
      </dsp:txBody>
      <dsp:txXfrm>
        <a:off x="1261331" y="2760601"/>
        <a:ext cx="1539874" cy="746706"/>
      </dsp:txXfrm>
    </dsp:sp>
    <dsp:sp modelId="{84DCFF4B-B52A-4DC0-AD54-F6E7D1FC741C}">
      <dsp:nvSpPr>
        <dsp:cNvPr id="0" name=""/>
        <dsp:cNvSpPr/>
      </dsp:nvSpPr>
      <dsp:spPr>
        <a:xfrm rot="17692822">
          <a:off x="2387607" y="2437564"/>
          <a:ext cx="150819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508193" y="122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3999" y="2412142"/>
        <a:ext cx="75409" cy="75409"/>
      </dsp:txXfrm>
    </dsp:sp>
    <dsp:sp modelId="{D397E2A3-01E3-4D16-9985-448D890F3858}">
      <dsp:nvSpPr>
        <dsp:cNvPr id="0" name=""/>
        <dsp:cNvSpPr/>
      </dsp:nvSpPr>
      <dsp:spPr>
        <a:xfrm>
          <a:off x="3458971" y="1369155"/>
          <a:ext cx="1586336" cy="793168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Dlouhodobý</a:t>
          </a:r>
        </a:p>
      </dsp:txBody>
      <dsp:txXfrm>
        <a:off x="3482202" y="1392386"/>
        <a:ext cx="1539874" cy="746706"/>
      </dsp:txXfrm>
    </dsp:sp>
    <dsp:sp modelId="{601628FC-2C35-43F8-AE52-945201D23D56}">
      <dsp:nvSpPr>
        <dsp:cNvPr id="0" name=""/>
        <dsp:cNvSpPr/>
      </dsp:nvSpPr>
      <dsp:spPr>
        <a:xfrm rot="18161060">
          <a:off x="4790952" y="1288053"/>
          <a:ext cx="110591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105919" y="12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316264" y="1272688"/>
        <a:ext cx="55295" cy="55295"/>
      </dsp:txXfrm>
    </dsp:sp>
    <dsp:sp modelId="{F27BEAB3-7D43-4A80-9331-64990ED1E90C}">
      <dsp:nvSpPr>
        <dsp:cNvPr id="0" name=""/>
        <dsp:cNvSpPr/>
      </dsp:nvSpPr>
      <dsp:spPr>
        <a:xfrm>
          <a:off x="5642516" y="438348"/>
          <a:ext cx="1586336" cy="79316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Hmotný</a:t>
          </a:r>
        </a:p>
      </dsp:txBody>
      <dsp:txXfrm>
        <a:off x="5665747" y="461579"/>
        <a:ext cx="1539874" cy="746706"/>
      </dsp:txXfrm>
    </dsp:sp>
    <dsp:sp modelId="{670C67B1-B6C0-4994-96FC-3E417034888E}">
      <dsp:nvSpPr>
        <dsp:cNvPr id="0" name=""/>
        <dsp:cNvSpPr/>
      </dsp:nvSpPr>
      <dsp:spPr>
        <a:xfrm rot="19616056">
          <a:off x="7163933" y="603945"/>
          <a:ext cx="801700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801700" y="12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544741" y="596185"/>
        <a:ext cx="40085" cy="40085"/>
      </dsp:txXfrm>
    </dsp:sp>
    <dsp:sp modelId="{1081D341-252C-4851-832B-B4B7A5C8AE06}">
      <dsp:nvSpPr>
        <dsp:cNvPr id="0" name=""/>
        <dsp:cNvSpPr/>
      </dsp:nvSpPr>
      <dsp:spPr>
        <a:xfrm>
          <a:off x="7900714" y="940"/>
          <a:ext cx="1586336" cy="79316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Nemovitý</a:t>
          </a:r>
        </a:p>
      </dsp:txBody>
      <dsp:txXfrm>
        <a:off x="7923945" y="24171"/>
        <a:ext cx="1539874" cy="746706"/>
      </dsp:txXfrm>
    </dsp:sp>
    <dsp:sp modelId="{79A9CBDA-7FC7-4CEF-AF0A-FDACB8A54399}">
      <dsp:nvSpPr>
        <dsp:cNvPr id="0" name=""/>
        <dsp:cNvSpPr/>
      </dsp:nvSpPr>
      <dsp:spPr>
        <a:xfrm rot="2114695">
          <a:off x="7153453" y="1060017"/>
          <a:ext cx="822660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822660" y="12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544217" y="1051733"/>
        <a:ext cx="41133" cy="41133"/>
      </dsp:txXfrm>
    </dsp:sp>
    <dsp:sp modelId="{BE458DF5-6975-432D-80B1-736B0608D09F}">
      <dsp:nvSpPr>
        <dsp:cNvPr id="0" name=""/>
        <dsp:cNvSpPr/>
      </dsp:nvSpPr>
      <dsp:spPr>
        <a:xfrm>
          <a:off x="7900714" y="913083"/>
          <a:ext cx="1586336" cy="79316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Movitý</a:t>
          </a:r>
        </a:p>
      </dsp:txBody>
      <dsp:txXfrm>
        <a:off x="7923945" y="936314"/>
        <a:ext cx="1539874" cy="746706"/>
      </dsp:txXfrm>
    </dsp:sp>
    <dsp:sp modelId="{426D24A5-B41F-4095-B820-390C90DDBC00}">
      <dsp:nvSpPr>
        <dsp:cNvPr id="0" name=""/>
        <dsp:cNvSpPr/>
      </dsp:nvSpPr>
      <dsp:spPr>
        <a:xfrm>
          <a:off x="5045308" y="1753456"/>
          <a:ext cx="63453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34534" y="12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346712" y="1749876"/>
        <a:ext cx="31726" cy="31726"/>
      </dsp:txXfrm>
    </dsp:sp>
    <dsp:sp modelId="{98C0A4DF-0BB6-4773-A8DE-AF712715BE91}">
      <dsp:nvSpPr>
        <dsp:cNvPr id="0" name=""/>
        <dsp:cNvSpPr/>
      </dsp:nvSpPr>
      <dsp:spPr>
        <a:xfrm>
          <a:off x="5679842" y="1369155"/>
          <a:ext cx="1586336" cy="79316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Nehmotný</a:t>
          </a:r>
        </a:p>
      </dsp:txBody>
      <dsp:txXfrm>
        <a:off x="5703073" y="1392386"/>
        <a:ext cx="1539874" cy="746706"/>
      </dsp:txXfrm>
    </dsp:sp>
    <dsp:sp modelId="{8C244BD9-9098-4315-A166-698D9048EC2D}">
      <dsp:nvSpPr>
        <dsp:cNvPr id="0" name=""/>
        <dsp:cNvSpPr/>
      </dsp:nvSpPr>
      <dsp:spPr>
        <a:xfrm rot="3310531">
          <a:off x="4807003" y="2209528"/>
          <a:ext cx="111114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111143" y="12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334796" y="2194032"/>
        <a:ext cx="55557" cy="55557"/>
      </dsp:txXfrm>
    </dsp:sp>
    <dsp:sp modelId="{F8DAA34F-0566-4805-B9FC-7CBF226357F5}">
      <dsp:nvSpPr>
        <dsp:cNvPr id="0" name=""/>
        <dsp:cNvSpPr/>
      </dsp:nvSpPr>
      <dsp:spPr>
        <a:xfrm>
          <a:off x="5679842" y="2281298"/>
          <a:ext cx="1586336" cy="79316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Finanční</a:t>
          </a:r>
        </a:p>
      </dsp:txBody>
      <dsp:txXfrm>
        <a:off x="5703073" y="2304529"/>
        <a:ext cx="1539874" cy="746706"/>
      </dsp:txXfrm>
    </dsp:sp>
    <dsp:sp modelId="{19A8D604-E04B-4B8A-9C81-10AE6CFD78BF}">
      <dsp:nvSpPr>
        <dsp:cNvPr id="0" name=""/>
        <dsp:cNvSpPr/>
      </dsp:nvSpPr>
      <dsp:spPr>
        <a:xfrm rot="3907178">
          <a:off x="2387607" y="3805779"/>
          <a:ext cx="150819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508193" y="122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3999" y="3780357"/>
        <a:ext cx="75409" cy="75409"/>
      </dsp:txXfrm>
    </dsp:sp>
    <dsp:sp modelId="{B433CFDE-CEF7-4846-B8F0-E702C2194173}">
      <dsp:nvSpPr>
        <dsp:cNvPr id="0" name=""/>
        <dsp:cNvSpPr/>
      </dsp:nvSpPr>
      <dsp:spPr>
        <a:xfrm>
          <a:off x="3458971" y="4105586"/>
          <a:ext cx="1586336" cy="793168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Oběžný</a:t>
          </a:r>
        </a:p>
      </dsp:txBody>
      <dsp:txXfrm>
        <a:off x="3482202" y="4128817"/>
        <a:ext cx="1539874" cy="746706"/>
      </dsp:txXfrm>
    </dsp:sp>
    <dsp:sp modelId="{8194D1A4-8932-41B8-871B-21D5C089153A}">
      <dsp:nvSpPr>
        <dsp:cNvPr id="0" name=""/>
        <dsp:cNvSpPr/>
      </dsp:nvSpPr>
      <dsp:spPr>
        <a:xfrm rot="18289469">
          <a:off x="4807003" y="4033815"/>
          <a:ext cx="111114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111143" y="12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334796" y="4018319"/>
        <a:ext cx="55557" cy="55557"/>
      </dsp:txXfrm>
    </dsp:sp>
    <dsp:sp modelId="{DE3B1638-9AAC-4D2E-86E8-5EEACCDE4A5B}">
      <dsp:nvSpPr>
        <dsp:cNvPr id="0" name=""/>
        <dsp:cNvSpPr/>
      </dsp:nvSpPr>
      <dsp:spPr>
        <a:xfrm>
          <a:off x="5679842" y="3193442"/>
          <a:ext cx="1586336" cy="793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Zásoby</a:t>
          </a:r>
        </a:p>
      </dsp:txBody>
      <dsp:txXfrm>
        <a:off x="5703073" y="3216673"/>
        <a:ext cx="1539874" cy="746706"/>
      </dsp:txXfrm>
    </dsp:sp>
    <dsp:sp modelId="{7B1475C0-1854-439B-83B4-466EBD49A46F}">
      <dsp:nvSpPr>
        <dsp:cNvPr id="0" name=""/>
        <dsp:cNvSpPr/>
      </dsp:nvSpPr>
      <dsp:spPr>
        <a:xfrm>
          <a:off x="5045308" y="4489887"/>
          <a:ext cx="63453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34534" y="12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346712" y="4486306"/>
        <a:ext cx="31726" cy="31726"/>
      </dsp:txXfrm>
    </dsp:sp>
    <dsp:sp modelId="{8E9D73A3-380B-4941-8856-003E224B46A3}">
      <dsp:nvSpPr>
        <dsp:cNvPr id="0" name=""/>
        <dsp:cNvSpPr/>
      </dsp:nvSpPr>
      <dsp:spPr>
        <a:xfrm>
          <a:off x="5679842" y="4105586"/>
          <a:ext cx="1586336" cy="793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Krátkodobý finanční majetek</a:t>
          </a:r>
        </a:p>
      </dsp:txBody>
      <dsp:txXfrm>
        <a:off x="5703073" y="4128817"/>
        <a:ext cx="1539874" cy="746706"/>
      </dsp:txXfrm>
    </dsp:sp>
    <dsp:sp modelId="{68CC2239-2759-4EB6-96D6-60B3DC41ABDF}">
      <dsp:nvSpPr>
        <dsp:cNvPr id="0" name=""/>
        <dsp:cNvSpPr/>
      </dsp:nvSpPr>
      <dsp:spPr>
        <a:xfrm rot="3310531">
          <a:off x="4807003" y="4945959"/>
          <a:ext cx="111114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111143" y="12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334796" y="4930463"/>
        <a:ext cx="55557" cy="55557"/>
      </dsp:txXfrm>
    </dsp:sp>
    <dsp:sp modelId="{722FFA8C-5B0A-4295-9A70-AE23C2E83226}">
      <dsp:nvSpPr>
        <dsp:cNvPr id="0" name=""/>
        <dsp:cNvSpPr/>
      </dsp:nvSpPr>
      <dsp:spPr>
        <a:xfrm>
          <a:off x="5679842" y="5017729"/>
          <a:ext cx="1586336" cy="793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Pohledávky</a:t>
          </a:r>
        </a:p>
      </dsp:txBody>
      <dsp:txXfrm>
        <a:off x="5703073" y="5040960"/>
        <a:ext cx="1539874" cy="746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18.01.2023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18.01.2023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18.01.2023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581685" y="1289145"/>
            <a:ext cx="3126975" cy="49868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8" name="Zástupný symbol pro text 19"/>
          <p:cNvSpPr>
            <a:spLocks noGrp="1"/>
          </p:cNvSpPr>
          <p:nvPr>
            <p:ph type="body" sz="quarter" idx="15"/>
          </p:nvPr>
        </p:nvSpPr>
        <p:spPr>
          <a:xfrm>
            <a:off x="2083200" y="1299600"/>
            <a:ext cx="9374400" cy="480131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400110"/>
          </a:xfrm>
        </p:spPr>
        <p:txBody>
          <a:bodyPr>
            <a:spAutoFit/>
          </a:bodyPr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19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18.01.2023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18.01.2023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18.01.2023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18.01.2023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18.01.2023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18.01.2023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18.01.2023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18.01.2023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4W8OYFBYKh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4W8OYFBYKh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8GMQsNWvY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73316" y="1206161"/>
            <a:ext cx="3756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EKONOMICKÝ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447478" y="3048167"/>
            <a:ext cx="2956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 VIII.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8DFA7-F7E1-7C66-0594-C1BA3C6C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270"/>
            <a:ext cx="10515600" cy="1325563"/>
          </a:xfrm>
        </p:spPr>
        <p:txBody>
          <a:bodyPr/>
          <a:lstStyle/>
          <a:p>
            <a:r>
              <a:rPr lang="cs-CZ" dirty="0"/>
              <a:t>Zdroje 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C6AC87-38C7-49EA-E37C-7679FF9C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66" y="2506662"/>
            <a:ext cx="53340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VLASTNÍ</a:t>
            </a:r>
          </a:p>
          <a:p>
            <a:r>
              <a:rPr lang="cs-CZ" dirty="0"/>
              <a:t>Základní kapitál</a:t>
            </a:r>
          </a:p>
          <a:p>
            <a:r>
              <a:rPr lang="cs-CZ" dirty="0"/>
              <a:t>Interní financování (zisk, fondy)</a:t>
            </a:r>
          </a:p>
          <a:p>
            <a:pPr marL="0" indent="0">
              <a:buNone/>
            </a:pPr>
            <a:r>
              <a:rPr lang="cs-CZ" dirty="0"/>
              <a:t>CIZÍ</a:t>
            </a:r>
          </a:p>
          <a:p>
            <a:r>
              <a:rPr lang="cs-CZ" dirty="0"/>
              <a:t>Finanční – úvěry</a:t>
            </a:r>
          </a:p>
          <a:p>
            <a:r>
              <a:rPr lang="cs-CZ" dirty="0"/>
              <a:t>Obchodní - dodavatelé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BAE172-8FB9-43BC-8A5A-7C26B22C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3D1002-633F-0749-1BBB-EF01C11F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10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AE46D12-7C12-8DD1-F939-49D0F5B367F3}"/>
              </a:ext>
            </a:extLst>
          </p:cNvPr>
          <p:cNvSpPr txBox="1"/>
          <p:nvPr/>
        </p:nvSpPr>
        <p:spPr>
          <a:xfrm>
            <a:off x="9191625" y="1027906"/>
            <a:ext cx="18140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Úvěry</a:t>
            </a:r>
          </a:p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Krátkodobé</a:t>
            </a:r>
          </a:p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Dlouhodobé</a:t>
            </a:r>
          </a:p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Překlenovací</a:t>
            </a:r>
          </a:p>
          <a:p>
            <a:endParaRPr lang="cs-CZ" dirty="0"/>
          </a:p>
        </p:txBody>
      </p:sp>
      <p:pic>
        <p:nvPicPr>
          <p:cNvPr id="3074" name="Picture 2" descr="Jaké jsou možnosti financování koupě nemovitosti | Domov - realitní  společnost">
            <a:extLst>
              <a:ext uri="{FF2B5EF4-FFF2-40B4-BE49-F238E27FC236}">
                <a16:creationId xmlns:a16="http://schemas.microsoft.com/office/drawing/2014/main" id="{347E264E-6312-37BB-88BF-F1F6913D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55" y="3637359"/>
            <a:ext cx="5751145" cy="32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1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CF53D-6E66-9B7F-6923-9A401340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40035"/>
            <a:ext cx="10515600" cy="1325563"/>
          </a:xfrm>
        </p:spPr>
        <p:txBody>
          <a:bodyPr/>
          <a:lstStyle/>
          <a:p>
            <a:r>
              <a:rPr lang="cs-CZ" dirty="0"/>
              <a:t>Informační a materiálové toky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67160-30DD-B874-7D92-9EFE7211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01254"/>
            <a:ext cx="9677400" cy="467570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3998E8-F656-ACB3-0732-7B859CEE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2DFAB8-8605-E713-FEDC-6FAB8917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A6FEA5A4-15D8-6B12-B180-D809C840A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2288712"/>
            <a:ext cx="5423517" cy="40676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4C130-DB85-E220-001B-B9B73048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925" y="327025"/>
            <a:ext cx="10515600" cy="1325563"/>
          </a:xfrm>
        </p:spPr>
        <p:txBody>
          <a:bodyPr/>
          <a:lstStyle/>
          <a:p>
            <a:r>
              <a:rPr lang="cs-CZ" dirty="0"/>
              <a:t>Tok peněz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32C5A2-19E5-7947-5DA6-4F67B9014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0" y="1978025"/>
            <a:ext cx="60579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92D050"/>
                </a:solidFill>
              </a:rPr>
              <a:t>Přírůstek finančních prostředků:</a:t>
            </a:r>
          </a:p>
          <a:p>
            <a:pPr>
              <a:buFontTx/>
              <a:buChar char="-"/>
            </a:pPr>
            <a:r>
              <a:rPr lang="cs-CZ" dirty="0"/>
              <a:t>Úhrady od odběratelů (tržby)</a:t>
            </a:r>
          </a:p>
          <a:p>
            <a:pPr>
              <a:buFontTx/>
              <a:buChar char="-"/>
            </a:pPr>
            <a:r>
              <a:rPr lang="cs-CZ" dirty="0"/>
              <a:t>Úvěry</a:t>
            </a:r>
          </a:p>
          <a:p>
            <a:pPr>
              <a:buFontTx/>
              <a:buChar char="-"/>
            </a:pPr>
            <a:r>
              <a:rPr lang="cs-CZ" dirty="0"/>
              <a:t>Přeplatky, ostatní příjmy (pronájem,…)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01BD0E-8E66-702C-B1D1-C0C5D026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12</a:t>
            </a:fld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41B53120-8894-CD26-4FCE-7D600207522B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5562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F0000"/>
                </a:solidFill>
              </a:rPr>
              <a:t>Úbytek finančních prostředků:</a:t>
            </a:r>
          </a:p>
          <a:p>
            <a:pPr>
              <a:buFontTx/>
              <a:buChar char="-"/>
            </a:pPr>
            <a:r>
              <a:rPr lang="cs-CZ" dirty="0"/>
              <a:t>Vyplácení mezd</a:t>
            </a:r>
          </a:p>
          <a:p>
            <a:pPr>
              <a:buFontTx/>
              <a:buChar char="-"/>
            </a:pPr>
            <a:r>
              <a:rPr lang="cs-CZ" dirty="0"/>
              <a:t>Nákup surovin a materiálu pro výrobu</a:t>
            </a:r>
          </a:p>
          <a:p>
            <a:pPr>
              <a:buFontTx/>
              <a:buChar char="-"/>
            </a:pPr>
            <a:r>
              <a:rPr lang="cs-CZ" dirty="0"/>
              <a:t>Provozní režie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8FECA2-121C-23A6-3E41-68F3F3396B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3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604F9-6692-2905-1F5B-A1A61776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4" y="365125"/>
            <a:ext cx="10086975" cy="1325563"/>
          </a:xfrm>
        </p:spPr>
        <p:txBody>
          <a:bodyPr/>
          <a:lstStyle/>
          <a:p>
            <a:r>
              <a:rPr lang="cs-CZ" dirty="0"/>
              <a:t>Financování činnosti obchodního závodu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12677-3CE0-44D8-78DA-C95548B4B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Kapitálová struktura</a:t>
            </a:r>
          </a:p>
          <a:p>
            <a:r>
              <a:rPr lang="cs-CZ" dirty="0"/>
              <a:t>Vlastní kapitál</a:t>
            </a:r>
          </a:p>
          <a:p>
            <a:r>
              <a:rPr lang="cs-CZ" dirty="0"/>
              <a:t>Finanční řízení</a:t>
            </a:r>
          </a:p>
          <a:p>
            <a:r>
              <a:rPr lang="cs-CZ" dirty="0"/>
              <a:t>Finanční cíle</a:t>
            </a:r>
          </a:p>
          <a:p>
            <a:r>
              <a:rPr lang="cs-CZ" dirty="0"/>
              <a:t>Solventnost</a:t>
            </a:r>
          </a:p>
          <a:p>
            <a:r>
              <a:rPr lang="cs-CZ" dirty="0"/>
              <a:t>Rentabilita</a:t>
            </a:r>
          </a:p>
          <a:p>
            <a:r>
              <a:rPr lang="cs-CZ" dirty="0"/>
              <a:t>Překapitalizování/odkapitalizování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531BED-7A7D-146E-BFDD-15F8E76D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C1B738-FD7C-BA8D-1D4C-2AE43115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7D47B9-3BFD-4859-F4A7-6A2CE30D1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93" y="1825625"/>
            <a:ext cx="3017240" cy="31869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4C4746-F79D-BF41-3D1B-453016DF39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7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37CDE-820F-589E-AF1F-E875B33D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341" y="995819"/>
            <a:ext cx="8353425" cy="1325563"/>
          </a:xfrm>
        </p:spPr>
        <p:txBody>
          <a:bodyPr>
            <a:normAutofit/>
          </a:bodyPr>
          <a:lstStyle/>
          <a:p>
            <a:r>
              <a:rPr lang="cs-CZ" sz="3200" dirty="0"/>
              <a:t>Stupně řízení podniku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9E5D9BC-BC86-8718-FDAC-1E8464E0D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30" t="33870" r="65851" b="25228"/>
          <a:stretch/>
        </p:blipFill>
        <p:spPr>
          <a:xfrm>
            <a:off x="504000" y="1985626"/>
            <a:ext cx="9429750" cy="437072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3E911E-2E02-AFBC-6141-C264B789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EB956B-682E-F423-5E09-E099C3E8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32BB0D8-A822-2B19-49B8-9951E2A9A8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95600" y="287933"/>
            <a:ext cx="3720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</a:rPr>
              <a:t>ŘÍZENÍ PODNIKU</a:t>
            </a:r>
          </a:p>
        </p:txBody>
      </p:sp>
    </p:spTree>
    <p:extLst>
      <p:ext uri="{BB962C8B-B14F-4D97-AF65-F5344CB8AC3E}">
        <p14:creationId xmlns:p14="http://schemas.microsoft.com/office/powerpoint/2010/main" val="387928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33FAB-B178-50C7-E290-41ADF44F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71"/>
            <a:ext cx="10515600" cy="1325563"/>
          </a:xfrm>
        </p:spPr>
        <p:txBody>
          <a:bodyPr/>
          <a:lstStyle/>
          <a:p>
            <a:r>
              <a:rPr lang="cs-CZ" dirty="0"/>
              <a:t>Manažerské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0DA07-5419-5FF6-85FE-608496F7E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45" y="2255450"/>
            <a:ext cx="10515600" cy="4351338"/>
          </a:xfrm>
        </p:spPr>
        <p:txBody>
          <a:bodyPr/>
          <a:lstStyle/>
          <a:p>
            <a:r>
              <a:rPr lang="cs-CZ" dirty="0"/>
              <a:t>Plánování</a:t>
            </a:r>
          </a:p>
          <a:p>
            <a:r>
              <a:rPr lang="cs-CZ" dirty="0"/>
              <a:t>Organizování</a:t>
            </a:r>
          </a:p>
          <a:p>
            <a:r>
              <a:rPr lang="cs-CZ" dirty="0"/>
              <a:t>Řízení </a:t>
            </a:r>
          </a:p>
          <a:p>
            <a:r>
              <a:rPr lang="cs-CZ" dirty="0"/>
              <a:t>Kontrola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2244DF-96A9-71A5-0760-F91A9B2B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9E3580-759A-445B-1AD9-03FA2783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677885" y="4344075"/>
            <a:ext cx="4180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Komunikace</a:t>
            </a:r>
          </a:p>
          <a:p>
            <a:r>
              <a:rPr lang="cs-CZ" dirty="0"/>
              <a:t>Koučování</a:t>
            </a:r>
          </a:p>
          <a:p>
            <a:r>
              <a:rPr lang="cs-CZ" dirty="0"/>
              <a:t>Vedení</a:t>
            </a:r>
          </a:p>
          <a:p>
            <a:r>
              <a:rPr lang="cs-CZ" dirty="0"/>
              <a:t>Delegování</a:t>
            </a:r>
          </a:p>
          <a:p>
            <a:r>
              <a:rPr lang="cs-CZ" dirty="0"/>
              <a:t>Koordinace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49" y="937409"/>
            <a:ext cx="1744983" cy="18431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046349" y="3034965"/>
            <a:ext cx="387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chemeClr val="accent2">
                    <a:lumMod val="50000"/>
                  </a:schemeClr>
                </a:solidFill>
              </a:rPr>
              <a:t>Manažer x leader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9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537005" y="6176964"/>
            <a:ext cx="428016" cy="365125"/>
          </a:xfrm>
        </p:spPr>
        <p:txBody>
          <a:bodyPr/>
          <a:lstStyle/>
          <a:p>
            <a:fld id="{789B0A88-CBF1-4A65-9018-C7FEF8242273}" type="slidenum">
              <a:rPr lang="cs-CZ" sz="8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 noChangeAspect="1"/>
          </p:cNvSpPr>
          <p:nvPr/>
        </p:nvSpPr>
        <p:spPr>
          <a:xfrm>
            <a:off x="728438" y="641003"/>
            <a:ext cx="10681533" cy="5535961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82029" y="2977437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 ukázka</a:t>
            </a:r>
            <a:endParaRPr lang="cs-CZ" sz="4800" dirty="0"/>
          </a:p>
        </p:txBody>
      </p:sp>
      <p:pic>
        <p:nvPicPr>
          <p:cNvPr id="1028" name="Picture 4" descr="Výsledek obrázku pro youtube">
            <a:hlinkClick r:id="rId2"/>
            <a:extLst>
              <a:ext uri="{FF2B5EF4-FFF2-40B4-BE49-F238E27FC236}">
                <a16:creationId xmlns:a16="http://schemas.microsoft.com/office/drawing/2014/main" id="{18E89F43-7A74-46BC-9A86-E5298E62B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34448" r="9027" b="30154"/>
          <a:stretch/>
        </p:blipFill>
        <p:spPr bwMode="auto">
          <a:xfrm>
            <a:off x="7263724" y="2993484"/>
            <a:ext cx="3512192" cy="7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6AFBE2-FBAE-4662-A691-A3B4EA938412}"/>
              </a:ext>
            </a:extLst>
          </p:cNvPr>
          <p:cNvSpPr txBox="1"/>
          <p:nvPr/>
        </p:nvSpPr>
        <p:spPr>
          <a:xfrm>
            <a:off x="782029" y="940081"/>
            <a:ext cx="67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</a:rPr>
              <a:t>Task</a:t>
            </a:r>
            <a:r>
              <a:rPr lang="cs-CZ" sz="3200" b="1" dirty="0">
                <a:solidFill>
                  <a:schemeClr val="bg1"/>
                </a:solidFill>
              </a:rPr>
              <a:t> management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879600" y="4305300"/>
            <a:ext cx="4984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https://www.youtube.com/watch?v=MfsHk7QZTeA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84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8" y="301658"/>
            <a:ext cx="12280396" cy="653891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804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Jakým budu </a:t>
            </a:r>
            <a:r>
              <a:rPr lang="cs-CZ" dirty="0" err="1"/>
              <a:t>managerem</a:t>
            </a:r>
            <a:r>
              <a:rPr lang="cs-CZ" dirty="0"/>
              <a:t> nebo </a:t>
            </a:r>
            <a:r>
              <a:rPr lang="cs-CZ" dirty="0" err="1"/>
              <a:t>leadrem</a:t>
            </a:r>
            <a:r>
              <a:rPr lang="cs-CZ" dirty="0"/>
              <a:t>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18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A6FEA5A4-15D8-6B12-B180-D809C840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71" y="1878255"/>
            <a:ext cx="5746102" cy="43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34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7E9CA-5125-C3EA-CC34-78EC3324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023" y="704136"/>
            <a:ext cx="10515600" cy="1325563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73AD0F-3E2F-41DC-466C-8B26D9C5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19</a:t>
            </a:fld>
            <a:endParaRPr lang="cs-CZ"/>
          </a:p>
        </p:txBody>
      </p:sp>
      <p:pic>
        <p:nvPicPr>
          <p:cNvPr id="1026" name="Picture 2" descr="Organizační struktura (Organizational Structure) - ManagementMania.com">
            <a:extLst>
              <a:ext uri="{FF2B5EF4-FFF2-40B4-BE49-F238E27FC236}">
                <a16:creationId xmlns:a16="http://schemas.microsoft.com/office/drawing/2014/main" id="{50095CC4-1762-AA99-5959-5A8BFA715E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7"/>
          <a:stretch/>
        </p:blipFill>
        <p:spPr bwMode="auto">
          <a:xfrm>
            <a:off x="6096000" y="829558"/>
            <a:ext cx="4610620" cy="58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0DED03F-A571-06CE-B46B-AD790F0DE4A9}"/>
              </a:ext>
            </a:extLst>
          </p:cNvPr>
          <p:cNvSpPr txBox="1"/>
          <p:nvPr/>
        </p:nvSpPr>
        <p:spPr>
          <a:xfrm>
            <a:off x="1734350" y="2505670"/>
            <a:ext cx="3754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Ředitel, generální manažer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Náměstek, odborný manažer (CEO)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Další linie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76B746-2937-43B6-2C9E-930205904F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8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737CA-7BB1-5F39-8559-D9EE08E4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275" y="-25963"/>
            <a:ext cx="7177241" cy="1325563"/>
          </a:xfrm>
        </p:spPr>
        <p:txBody>
          <a:bodyPr>
            <a:normAutofit/>
          </a:bodyPr>
          <a:lstStyle/>
          <a:p>
            <a:r>
              <a:rPr lang="cs-CZ" sz="4000" dirty="0"/>
              <a:t>Opakování a diskuse o pojmech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391069-6829-8A7D-A104-D5C6BAB7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ED3FC5-B391-A095-1FA5-137DB82F19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299600"/>
            <a:ext cx="5361600" cy="523220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Lean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production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(štíhlá výroba)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Minutový takt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Just-in-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time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Just-in-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sequence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Logistika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Plánování výroby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Robotizace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Lidské zdroje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Kontrola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Datový sklad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Vývoj, inovace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Dělba práce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Koordinace</a:t>
            </a: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6AC1D98-D3E3-41AB-8A7C-0103A2EB2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88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75ABD-FE56-A73A-52D0-0DAA26FE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A3D8AB-7A83-E612-E26F-1171994C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7584AF-C8E5-9DFB-9DA8-D3A9434F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20</a:t>
            </a:fld>
            <a:endParaRPr lang="cs-CZ"/>
          </a:p>
        </p:txBody>
      </p:sp>
      <p:pic>
        <p:nvPicPr>
          <p:cNvPr id="6" name="Picture 2" descr="Organizační struktura (Organizational Structure) - ManagementMania.com">
            <a:extLst>
              <a:ext uri="{FF2B5EF4-FFF2-40B4-BE49-F238E27FC236}">
                <a16:creationId xmlns:a16="http://schemas.microsoft.com/office/drawing/2014/main" id="{30BFDFFF-F296-3EA0-4C1E-F274F957DD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7" r="33762" b="14381"/>
          <a:stretch/>
        </p:blipFill>
        <p:spPr bwMode="auto">
          <a:xfrm>
            <a:off x="5753100" y="29685"/>
            <a:ext cx="6074667" cy="59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9EBBB2-6D01-26BD-02B4-916C8200C4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2E0383A-8B84-CC2E-0EEB-CB0D6D8885B0}"/>
              </a:ext>
            </a:extLst>
          </p:cNvPr>
          <p:cNvSpPr txBox="1"/>
          <p:nvPr/>
        </p:nvSpPr>
        <p:spPr>
          <a:xfrm>
            <a:off x="1504950" y="3105834"/>
            <a:ext cx="2524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Přímá linie - nadřízenost</a:t>
            </a:r>
          </a:p>
          <a:p>
            <a:r>
              <a:rPr lang="cs-CZ" dirty="0"/>
              <a:t>Poradní (metodická) linie</a:t>
            </a:r>
          </a:p>
        </p:txBody>
      </p:sp>
    </p:spTree>
    <p:extLst>
      <p:ext uri="{BB962C8B-B14F-4D97-AF65-F5344CB8AC3E}">
        <p14:creationId xmlns:p14="http://schemas.microsoft.com/office/powerpoint/2010/main" val="307960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501DA-3472-6D9C-9FE8-6B8AA21E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A6D573-E2D1-C98C-DDF6-48C2C01C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881DEF-0740-07AA-DB3F-54522663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21</a:t>
            </a:fld>
            <a:endParaRPr lang="cs-CZ"/>
          </a:p>
        </p:txBody>
      </p:sp>
      <p:pic>
        <p:nvPicPr>
          <p:cNvPr id="6" name="Picture 2" descr="Organizační struktura (Organizational Structure) - ManagementMania.com">
            <a:extLst>
              <a:ext uri="{FF2B5EF4-FFF2-40B4-BE49-F238E27FC236}">
                <a16:creationId xmlns:a16="http://schemas.microsoft.com/office/drawing/2014/main" id="{19136EEB-8C48-7B9C-6A86-79751C5F44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7"/>
          <a:stretch/>
        </p:blipFill>
        <p:spPr bwMode="auto">
          <a:xfrm>
            <a:off x="6477708" y="657226"/>
            <a:ext cx="4880723" cy="56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E4A849C-56D8-CF20-F5A9-F0E53ADDDD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DD72EEC-838D-B0F1-134F-5B0AFB771D5B}"/>
              </a:ext>
            </a:extLst>
          </p:cNvPr>
          <p:cNvSpPr txBox="1"/>
          <p:nvPr/>
        </p:nvSpPr>
        <p:spPr>
          <a:xfrm>
            <a:off x="2200275" y="2676525"/>
            <a:ext cx="3250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Vhodné pro velmi malé kolektivy</a:t>
            </a:r>
          </a:p>
          <a:p>
            <a:r>
              <a:rPr lang="cs-CZ" dirty="0"/>
              <a:t>Neformální organizační struktura</a:t>
            </a:r>
          </a:p>
        </p:txBody>
      </p:sp>
    </p:spTree>
    <p:extLst>
      <p:ext uri="{BB962C8B-B14F-4D97-AF65-F5344CB8AC3E}">
        <p14:creationId xmlns:p14="http://schemas.microsoft.com/office/powerpoint/2010/main" val="19317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2FF90-838A-8E69-417B-1DCADFCA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5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Jaké jsou výhody a nevýhody jednotlivých typů organizačních struktur?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01689B-AEEF-AD5D-803B-DECB0E70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22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FDD9F604-F5AB-ED16-C30A-2D8A91E83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625" y="2512654"/>
            <a:ext cx="5238750" cy="39290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26D1A4-6B35-95DC-D6DE-1A823767BA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537005" y="6176964"/>
            <a:ext cx="428016" cy="365125"/>
          </a:xfrm>
        </p:spPr>
        <p:txBody>
          <a:bodyPr/>
          <a:lstStyle/>
          <a:p>
            <a:fld id="{789B0A88-CBF1-4A65-9018-C7FEF8242273}" type="slidenum">
              <a:rPr lang="cs-CZ" sz="8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 noChangeAspect="1"/>
          </p:cNvSpPr>
          <p:nvPr/>
        </p:nvSpPr>
        <p:spPr>
          <a:xfrm>
            <a:off x="728438" y="641003"/>
            <a:ext cx="10681533" cy="5535961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82029" y="2977437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 ukázka</a:t>
            </a:r>
            <a:endParaRPr lang="cs-CZ" sz="4800" dirty="0"/>
          </a:p>
        </p:txBody>
      </p:sp>
      <p:pic>
        <p:nvPicPr>
          <p:cNvPr id="1028" name="Picture 4" descr="Výsledek obrázku pro youtube">
            <a:hlinkClick r:id="rId2"/>
            <a:extLst>
              <a:ext uri="{FF2B5EF4-FFF2-40B4-BE49-F238E27FC236}">
                <a16:creationId xmlns:a16="http://schemas.microsoft.com/office/drawing/2014/main" id="{18E89F43-7A74-46BC-9A86-E5298E62B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34448" r="9027" b="30154"/>
          <a:stretch/>
        </p:blipFill>
        <p:spPr bwMode="auto">
          <a:xfrm>
            <a:off x="7263724" y="2993484"/>
            <a:ext cx="3512192" cy="7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6AFBE2-FBAE-4662-A691-A3B4EA938412}"/>
              </a:ext>
            </a:extLst>
          </p:cNvPr>
          <p:cNvSpPr txBox="1"/>
          <p:nvPr/>
        </p:nvSpPr>
        <p:spPr>
          <a:xfrm>
            <a:off x="782029" y="940081"/>
            <a:ext cx="67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Nápad na podnikání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879600" y="4305300"/>
            <a:ext cx="5108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https://www.youtube.com/watch?v=-8GMQsNWvYk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397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301F0-41C0-DBA0-DC27-D005D7FB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136525"/>
            <a:ext cx="10515600" cy="1325563"/>
          </a:xfrm>
        </p:spPr>
        <p:txBody>
          <a:bodyPr/>
          <a:lstStyle/>
          <a:p>
            <a:r>
              <a:rPr lang="cs-CZ" dirty="0"/>
              <a:t>Obchodní společnosti vznik, založení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818DE-C871-7BEE-F974-13791B63F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606550"/>
            <a:ext cx="2781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Zápis do obchodního rejstříku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9D5777-BE68-B6D0-C48D-E8DE979C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BD3DD9-AB85-39F8-586B-84072706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24</a:t>
            </a:fld>
            <a:endParaRPr lang="cs-CZ"/>
          </a:p>
        </p:txBody>
      </p:sp>
      <p:pic>
        <p:nvPicPr>
          <p:cNvPr id="2050" name="Picture 2" descr="Jiří Peterka: Obchodní rejstřík na Internetu">
            <a:extLst>
              <a:ext uri="{FF2B5EF4-FFF2-40B4-BE49-F238E27FC236}">
                <a16:creationId xmlns:a16="http://schemas.microsoft.com/office/drawing/2014/main" id="{1728EE35-1F6B-26E2-36C2-E788712C9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" b="7161"/>
          <a:stretch/>
        </p:blipFill>
        <p:spPr bwMode="auto">
          <a:xfrm>
            <a:off x="5448300" y="1382712"/>
            <a:ext cx="63246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256539-56B9-3488-910C-2ACE14F83B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71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F3E52-9E37-B1E4-FC6B-832DF5D9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80" y="365125"/>
            <a:ext cx="9226420" cy="1325563"/>
          </a:xfrm>
        </p:spPr>
        <p:txBody>
          <a:bodyPr/>
          <a:lstStyle/>
          <a:p>
            <a:r>
              <a:rPr lang="cs-CZ" dirty="0"/>
              <a:t>Druhy společností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4CDCF4-A4BE-EC5E-2054-5BA4C7EBA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380" y="1419225"/>
            <a:ext cx="9226420" cy="47577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b="1" i="0" dirty="0">
                <a:solidFill>
                  <a:schemeClr val="accent5">
                    <a:lumMod val="75000"/>
                  </a:schemeClr>
                </a:solidFill>
                <a:effectLst/>
                <a:latin typeface="FrankRuhlLibre"/>
              </a:rPr>
              <a:t>Obchodní společnosti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64646"/>
                </a:solidFill>
                <a:latin typeface="FrankRuhlLibre"/>
              </a:rPr>
              <a:t>veřejná obchodní společnost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64646"/>
                </a:solidFill>
                <a:latin typeface="FrankRuhlLibre"/>
              </a:rPr>
              <a:t>komanditní společnost (osobní společnosti)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64646"/>
                </a:solidFill>
                <a:latin typeface="FrankRuhlLibre"/>
              </a:rPr>
              <a:t>společnost s ručením omezeným</a:t>
            </a:r>
            <a:endParaRPr lang="cs-CZ" i="0" dirty="0">
              <a:solidFill>
                <a:srgbClr val="464646"/>
              </a:solidFill>
              <a:effectLst/>
              <a:latin typeface="FrankRuhlLibre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64646"/>
                </a:solidFill>
                <a:latin typeface="FrankRuhlLibre"/>
              </a:rPr>
              <a:t>akciová společnost (kapitálové společnosti)</a:t>
            </a:r>
            <a:endParaRPr lang="cs-CZ" i="0" dirty="0">
              <a:solidFill>
                <a:srgbClr val="464646"/>
              </a:solidFill>
              <a:effectLst/>
              <a:latin typeface="FrankRuhlLibre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64646"/>
                </a:solidFill>
                <a:latin typeface="FrankRuhlLibre"/>
              </a:rPr>
              <a:t>evropská společnost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64646"/>
                </a:solidFill>
                <a:latin typeface="FrankRuhlLibre"/>
              </a:rPr>
              <a:t>evropské hospodářské zájmové sdružení</a:t>
            </a:r>
            <a:endParaRPr lang="cs-CZ" i="0" dirty="0">
              <a:solidFill>
                <a:srgbClr val="464646"/>
              </a:solidFill>
              <a:effectLst/>
              <a:latin typeface="FrankRuhlLibre"/>
            </a:endParaRPr>
          </a:p>
          <a:p>
            <a:pPr marL="0" indent="0">
              <a:buNone/>
            </a:pPr>
            <a:r>
              <a:rPr lang="cs-CZ" b="1" i="0" dirty="0">
                <a:solidFill>
                  <a:schemeClr val="accent6">
                    <a:lumMod val="75000"/>
                  </a:schemeClr>
                </a:solidFill>
                <a:effectLst/>
                <a:latin typeface="FrankRuhlLibre"/>
              </a:rPr>
              <a:t>2. Družstva</a:t>
            </a:r>
          </a:p>
          <a:p>
            <a:r>
              <a:rPr lang="cs-CZ" i="0" dirty="0">
                <a:solidFill>
                  <a:srgbClr val="464646"/>
                </a:solidFill>
                <a:effectLst/>
                <a:latin typeface="FrankRuhlLibre"/>
              </a:rPr>
              <a:t>družstvo </a:t>
            </a:r>
          </a:p>
          <a:p>
            <a:r>
              <a:rPr lang="cs-CZ" i="0" dirty="0">
                <a:solidFill>
                  <a:srgbClr val="464646"/>
                </a:solidFill>
                <a:effectLst/>
                <a:latin typeface="FrankRuhlLibre"/>
              </a:rPr>
              <a:t>evropská družstevní společnost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415D27-033D-289F-A48A-CF633D4A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9567DB-E019-0D0C-3104-D51A0D09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31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9ABB5-9B75-135B-4A41-FBFDC2FA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365125"/>
            <a:ext cx="10515600" cy="1325563"/>
          </a:xfrm>
        </p:spPr>
        <p:txBody>
          <a:bodyPr/>
          <a:lstStyle/>
          <a:p>
            <a:r>
              <a:rPr lang="cs-CZ" dirty="0"/>
              <a:t>          Veřejná obchodní společnost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48487B7-FDFE-9B57-361C-6FDF6C126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57" t="20022" r="55616" b="20397"/>
          <a:stretch/>
        </p:blipFill>
        <p:spPr>
          <a:xfrm>
            <a:off x="1314449" y="1690688"/>
            <a:ext cx="10325101" cy="4311839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A0B4DD-E3AD-9B16-5BC3-74EA6BBD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B4F1E4-3A7A-D903-7917-FD6C6AE3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27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A451B-6A26-3372-209A-91C38FC9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4" y="365125"/>
            <a:ext cx="9058275" cy="1325563"/>
          </a:xfrm>
        </p:spPr>
        <p:txBody>
          <a:bodyPr/>
          <a:lstStyle/>
          <a:p>
            <a:r>
              <a:rPr lang="cs-CZ" dirty="0"/>
              <a:t>Společnost s ručením omezeným (s.r.o.)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CB64900-9B6A-621B-22D7-105ABBE2E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4" t="19857" r="55616" b="22652"/>
          <a:stretch/>
        </p:blipFill>
        <p:spPr>
          <a:xfrm>
            <a:off x="838200" y="1952625"/>
            <a:ext cx="10805127" cy="4295776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D795DD-7BB8-EA53-5D87-6FEC47B2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3C0D23-1261-E4D4-7496-2F45B571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33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69E4C-AE1E-B458-6287-264F6433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365125"/>
            <a:ext cx="7581900" cy="1325563"/>
          </a:xfrm>
        </p:spPr>
        <p:txBody>
          <a:bodyPr/>
          <a:lstStyle/>
          <a:p>
            <a:r>
              <a:rPr lang="cs-CZ" dirty="0"/>
              <a:t>Komanditní společnost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0ACE091-4EEF-D0A2-A776-FA8D04877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57" t="20021" r="55797" b="20719"/>
          <a:stretch/>
        </p:blipFill>
        <p:spPr>
          <a:xfrm>
            <a:off x="1447799" y="1847849"/>
            <a:ext cx="9930589" cy="4143375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9A7944-2DF8-C901-F5F3-C970257F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DA22CF-43D9-52A0-FA0F-31130141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0C30B-F525-D05A-14E0-EB00DEF9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4" y="365125"/>
            <a:ext cx="8067675" cy="1325563"/>
          </a:xfrm>
        </p:spPr>
        <p:txBody>
          <a:bodyPr/>
          <a:lstStyle/>
          <a:p>
            <a:r>
              <a:rPr lang="cs-CZ" dirty="0"/>
              <a:t>Akciová společnost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97E5903-E472-8421-C696-0E240C3AB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3" t="29379" r="55705" b="20398"/>
          <a:stretch/>
        </p:blipFill>
        <p:spPr>
          <a:xfrm>
            <a:off x="971550" y="2228850"/>
            <a:ext cx="10980506" cy="3805238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569327-62F1-753D-0C70-BDC133E9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A84C40-3F0F-FE8F-8761-3BC92160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0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EBD04-EF41-916D-EB73-D43EE5AB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50" y="136525"/>
            <a:ext cx="10515600" cy="1325563"/>
          </a:xfrm>
        </p:spPr>
        <p:txBody>
          <a:bodyPr/>
          <a:lstStyle/>
          <a:p>
            <a:r>
              <a:rPr lang="cs-CZ" dirty="0"/>
              <a:t>Činnost obchodního závodu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BFB36-3772-A2E2-2519-8FF70AA8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0F4CD8-68E2-E845-A48D-03B66CA246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465A992-6470-7D66-8495-7F85D79C2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57625" y="2070000"/>
            <a:ext cx="7599975" cy="3862596"/>
          </a:xfrm>
        </p:spPr>
        <p:txBody>
          <a:bodyPr/>
          <a:lstStyle/>
          <a:p>
            <a:r>
              <a:rPr lang="cs-CZ" dirty="0"/>
              <a:t>Řízení a organizace obchodního závodu (management)</a:t>
            </a:r>
          </a:p>
          <a:p>
            <a:r>
              <a:rPr lang="cs-CZ" dirty="0"/>
              <a:t>Vlastní výroba (výrobní proces)</a:t>
            </a:r>
          </a:p>
          <a:p>
            <a:r>
              <a:rPr lang="cs-CZ" dirty="0"/>
              <a:t>Prodej a marketing</a:t>
            </a:r>
          </a:p>
          <a:p>
            <a:r>
              <a:rPr lang="cs-CZ" dirty="0"/>
              <a:t>Pořizování majetku</a:t>
            </a:r>
          </a:p>
          <a:p>
            <a:r>
              <a:rPr lang="cs-CZ" dirty="0"/>
              <a:t>Zajišťování potřebného počtu pracovníků a péče o ně</a:t>
            </a:r>
          </a:p>
          <a:p>
            <a:r>
              <a:rPr lang="cs-CZ" dirty="0"/>
              <a:t>Financování </a:t>
            </a:r>
          </a:p>
          <a:p>
            <a:r>
              <a:rPr lang="cs-CZ" dirty="0"/>
              <a:t>Správa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6580F1-A13D-EA5D-B59C-4AEC94389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5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0C17A-48FC-8E44-63C2-BBDD4211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074" y="365125"/>
            <a:ext cx="7705725" cy="1325563"/>
          </a:xfrm>
        </p:spPr>
        <p:txBody>
          <a:bodyPr/>
          <a:lstStyle/>
          <a:p>
            <a:r>
              <a:rPr lang="cs-CZ" dirty="0"/>
              <a:t>Družstvo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3DC59F5-9084-711A-F4CB-BB352BB86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5" t="30650" r="55343" b="14600"/>
          <a:stretch/>
        </p:blipFill>
        <p:spPr>
          <a:xfrm>
            <a:off x="933450" y="1857375"/>
            <a:ext cx="10663630" cy="401955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342DEB-A3AC-14B5-2A1C-CA303C85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EC40F3-F75A-7EE5-69ED-94F0C93E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6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530681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911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</a:t>
            </a:r>
            <a:b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DC5C2-CCA7-49E4-B67F-6F121D48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29032-D5E0-261B-530A-B09C1FEB3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" r="882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7966D5E-7857-415C-B50C-0DD96BCB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9" cy="6858000"/>
          </a:xfrm>
          <a:custGeom>
            <a:avLst/>
            <a:gdLst>
              <a:gd name="connsiteX0" fmla="*/ 7169276 w 10615629"/>
              <a:gd name="connsiteY0" fmla="*/ 5704266 h 6858000"/>
              <a:gd name="connsiteX1" fmla="*/ 7514897 w 10615629"/>
              <a:gd name="connsiteY1" fmla="*/ 6049887 h 6858000"/>
              <a:gd name="connsiteX2" fmla="*/ 7169276 w 10615629"/>
              <a:gd name="connsiteY2" fmla="*/ 6395508 h 6858000"/>
              <a:gd name="connsiteX3" fmla="*/ 6823655 w 10615629"/>
              <a:gd name="connsiteY3" fmla="*/ 6049887 h 6858000"/>
              <a:gd name="connsiteX4" fmla="*/ 7169276 w 10615629"/>
              <a:gd name="connsiteY4" fmla="*/ 5704266 h 6858000"/>
              <a:gd name="connsiteX5" fmla="*/ 10010446 w 10615629"/>
              <a:gd name="connsiteY5" fmla="*/ 2324705 h 6858000"/>
              <a:gd name="connsiteX6" fmla="*/ 10456760 w 10615629"/>
              <a:gd name="connsiteY6" fmla="*/ 2771019 h 6858000"/>
              <a:gd name="connsiteX7" fmla="*/ 10010446 w 10615629"/>
              <a:gd name="connsiteY7" fmla="*/ 3217333 h 6858000"/>
              <a:gd name="connsiteX8" fmla="*/ 9564132 w 10615629"/>
              <a:gd name="connsiteY8" fmla="*/ 2771019 h 6858000"/>
              <a:gd name="connsiteX9" fmla="*/ 10010446 w 10615629"/>
              <a:gd name="connsiteY9" fmla="*/ 2324705 h 6858000"/>
              <a:gd name="connsiteX10" fmla="*/ 10354145 w 10615629"/>
              <a:gd name="connsiteY10" fmla="*/ 1665213 h 6858000"/>
              <a:gd name="connsiteX11" fmla="*/ 10615629 w 10615629"/>
              <a:gd name="connsiteY11" fmla="*/ 1926697 h 6858000"/>
              <a:gd name="connsiteX12" fmla="*/ 10354145 w 10615629"/>
              <a:gd name="connsiteY12" fmla="*/ 2188181 h 6858000"/>
              <a:gd name="connsiteX13" fmla="*/ 10092661 w 10615629"/>
              <a:gd name="connsiteY13" fmla="*/ 1926697 h 6858000"/>
              <a:gd name="connsiteX14" fmla="*/ 10354145 w 10615629"/>
              <a:gd name="connsiteY14" fmla="*/ 1665213 h 6858000"/>
              <a:gd name="connsiteX15" fmla="*/ 1458901 w 10615629"/>
              <a:gd name="connsiteY15" fmla="*/ 659644 h 6858000"/>
              <a:gd name="connsiteX16" fmla="*/ 1905215 w 10615629"/>
              <a:gd name="connsiteY16" fmla="*/ 1105958 h 6858000"/>
              <a:gd name="connsiteX17" fmla="*/ 1458901 w 10615629"/>
              <a:gd name="connsiteY17" fmla="*/ 1552272 h 6858000"/>
              <a:gd name="connsiteX18" fmla="*/ 1012587 w 10615629"/>
              <a:gd name="connsiteY18" fmla="*/ 1105958 h 6858000"/>
              <a:gd name="connsiteX19" fmla="*/ 1458901 w 10615629"/>
              <a:gd name="connsiteY19" fmla="*/ 659644 h 6858000"/>
              <a:gd name="connsiteX20" fmla="*/ 6674038 w 10615629"/>
              <a:gd name="connsiteY20" fmla="*/ 0 h 6858000"/>
              <a:gd name="connsiteX21" fmla="*/ 10121228 w 10615629"/>
              <a:gd name="connsiteY21" fmla="*/ 0 h 6858000"/>
              <a:gd name="connsiteX22" fmla="*/ 10122250 w 10615629"/>
              <a:gd name="connsiteY22" fmla="*/ 1542 h 6858000"/>
              <a:gd name="connsiteX23" fmla="*/ 9914575 w 10615629"/>
              <a:gd name="connsiteY23" fmla="*/ 1714821 h 6858000"/>
              <a:gd name="connsiteX24" fmla="*/ 9361609 w 10615629"/>
              <a:gd name="connsiteY24" fmla="*/ 2396453 h 6858000"/>
              <a:gd name="connsiteX25" fmla="*/ 9334635 w 10615629"/>
              <a:gd name="connsiteY25" fmla="*/ 3107486 h 6858000"/>
              <a:gd name="connsiteX26" fmla="*/ 9815042 w 10615629"/>
              <a:gd name="connsiteY26" fmla="*/ 3891891 h 6858000"/>
              <a:gd name="connsiteX27" fmla="*/ 9376176 w 10615629"/>
              <a:gd name="connsiteY27" fmla="*/ 5202286 h 6858000"/>
              <a:gd name="connsiteX28" fmla="*/ 7869813 w 10615629"/>
              <a:gd name="connsiteY28" fmla="*/ 5436960 h 6858000"/>
              <a:gd name="connsiteX29" fmla="*/ 6545392 w 10615629"/>
              <a:gd name="connsiteY29" fmla="*/ 5630362 h 6858000"/>
              <a:gd name="connsiteX30" fmla="*/ 5772723 w 10615629"/>
              <a:gd name="connsiteY30" fmla="*/ 6502431 h 6858000"/>
              <a:gd name="connsiteX31" fmla="*/ 5542129 w 10615629"/>
              <a:gd name="connsiteY31" fmla="*/ 6791052 h 6858000"/>
              <a:gd name="connsiteX32" fmla="*/ 5487454 w 10615629"/>
              <a:gd name="connsiteY32" fmla="*/ 6858000 h 6858000"/>
              <a:gd name="connsiteX33" fmla="*/ 3860772 w 10615629"/>
              <a:gd name="connsiteY33" fmla="*/ 6858000 h 6858000"/>
              <a:gd name="connsiteX34" fmla="*/ 3806309 w 10615629"/>
              <a:gd name="connsiteY34" fmla="*/ 6753976 h 6858000"/>
              <a:gd name="connsiteX35" fmla="*/ 3692626 w 10615629"/>
              <a:gd name="connsiteY35" fmla="*/ 6315366 h 6858000"/>
              <a:gd name="connsiteX36" fmla="*/ 2561203 w 10615629"/>
              <a:gd name="connsiteY36" fmla="*/ 5694965 h 6858000"/>
              <a:gd name="connsiteX37" fmla="*/ 69617 w 10615629"/>
              <a:gd name="connsiteY37" fmla="*/ 4316865 h 6858000"/>
              <a:gd name="connsiteX38" fmla="*/ 1643 w 10615629"/>
              <a:gd name="connsiteY38" fmla="*/ 3718987 h 6858000"/>
              <a:gd name="connsiteX39" fmla="*/ 368893 w 10615629"/>
              <a:gd name="connsiteY39" fmla="*/ 2555465 h 6858000"/>
              <a:gd name="connsiteX40" fmla="*/ 1113509 w 10615629"/>
              <a:gd name="connsiteY40" fmla="*/ 2231777 h 6858000"/>
              <a:gd name="connsiteX41" fmla="*/ 2037233 w 10615629"/>
              <a:gd name="connsiteY41" fmla="*/ 2044714 h 6858000"/>
              <a:gd name="connsiteX42" fmla="*/ 2547311 w 10615629"/>
              <a:gd name="connsiteY42" fmla="*/ 1444273 h 6858000"/>
              <a:gd name="connsiteX43" fmla="*/ 3900864 w 10615629"/>
              <a:gd name="connsiteY43" fmla="*/ 617925 h 6858000"/>
              <a:gd name="connsiteX44" fmla="*/ 4571572 w 10615629"/>
              <a:gd name="connsiteY44" fmla="*/ 899937 h 6858000"/>
              <a:gd name="connsiteX45" fmla="*/ 6039226 w 10615629"/>
              <a:gd name="connsiteY45" fmla="*/ 670658 h 6858000"/>
              <a:gd name="connsiteX46" fmla="*/ 6656610 w 10615629"/>
              <a:gd name="connsiteY46" fmla="*/ 161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9" h="6858000">
                <a:moveTo>
                  <a:pt x="7169276" y="5704266"/>
                </a:moveTo>
                <a:cubicBezTo>
                  <a:pt x="7360157" y="5704266"/>
                  <a:pt x="7514897" y="5859006"/>
                  <a:pt x="7514897" y="6049887"/>
                </a:cubicBezTo>
                <a:cubicBezTo>
                  <a:pt x="7514897" y="6240768"/>
                  <a:pt x="7360157" y="6395508"/>
                  <a:pt x="7169276" y="6395508"/>
                </a:cubicBezTo>
                <a:cubicBezTo>
                  <a:pt x="6978395" y="6395508"/>
                  <a:pt x="6823655" y="6240768"/>
                  <a:pt x="6823655" y="6049887"/>
                </a:cubicBezTo>
                <a:cubicBezTo>
                  <a:pt x="6823655" y="5859006"/>
                  <a:pt x="6978395" y="5704266"/>
                  <a:pt x="7169276" y="5704266"/>
                </a:cubicBezTo>
                <a:close/>
                <a:moveTo>
                  <a:pt x="10010446" y="2324705"/>
                </a:moveTo>
                <a:cubicBezTo>
                  <a:pt x="10256938" y="2324705"/>
                  <a:pt x="10456760" y="2524528"/>
                  <a:pt x="10456760" y="2771019"/>
                </a:cubicBezTo>
                <a:cubicBezTo>
                  <a:pt x="10456760" y="3017511"/>
                  <a:pt x="10256938" y="3217333"/>
                  <a:pt x="10010446" y="3217333"/>
                </a:cubicBezTo>
                <a:cubicBezTo>
                  <a:pt x="9763954" y="3217333"/>
                  <a:pt x="9564132" y="3017511"/>
                  <a:pt x="9564132" y="2771019"/>
                </a:cubicBezTo>
                <a:cubicBezTo>
                  <a:pt x="9564132" y="2524528"/>
                  <a:pt x="9763954" y="2324705"/>
                  <a:pt x="10010446" y="2324705"/>
                </a:cubicBezTo>
                <a:close/>
                <a:moveTo>
                  <a:pt x="10354145" y="1665213"/>
                </a:moveTo>
                <a:cubicBezTo>
                  <a:pt x="10498559" y="1665213"/>
                  <a:pt x="10615629" y="1782283"/>
                  <a:pt x="10615629" y="1926697"/>
                </a:cubicBezTo>
                <a:cubicBezTo>
                  <a:pt x="10615629" y="2071111"/>
                  <a:pt x="10498559" y="2188181"/>
                  <a:pt x="10354145" y="2188181"/>
                </a:cubicBezTo>
                <a:cubicBezTo>
                  <a:pt x="10209731" y="2188181"/>
                  <a:pt x="10092661" y="2071111"/>
                  <a:pt x="10092661" y="1926697"/>
                </a:cubicBezTo>
                <a:cubicBezTo>
                  <a:pt x="10092661" y="1782283"/>
                  <a:pt x="10209731" y="1665213"/>
                  <a:pt x="10354145" y="1665213"/>
                </a:cubicBezTo>
                <a:close/>
                <a:moveTo>
                  <a:pt x="1458901" y="659644"/>
                </a:moveTo>
                <a:cubicBezTo>
                  <a:pt x="1705393" y="659644"/>
                  <a:pt x="1905215" y="859466"/>
                  <a:pt x="1905215" y="1105958"/>
                </a:cubicBezTo>
                <a:cubicBezTo>
                  <a:pt x="1905215" y="1352450"/>
                  <a:pt x="1705393" y="1552272"/>
                  <a:pt x="1458901" y="1552272"/>
                </a:cubicBezTo>
                <a:cubicBezTo>
                  <a:pt x="1212409" y="1552272"/>
                  <a:pt x="1012587" y="1352450"/>
                  <a:pt x="1012587" y="1105958"/>
                </a:cubicBezTo>
                <a:cubicBezTo>
                  <a:pt x="1012587" y="859466"/>
                  <a:pt x="1212409" y="659644"/>
                  <a:pt x="1458901" y="659644"/>
                </a:cubicBezTo>
                <a:close/>
                <a:moveTo>
                  <a:pt x="6674038" y="0"/>
                </a:moveTo>
                <a:lnTo>
                  <a:pt x="10121228" y="0"/>
                </a:lnTo>
                <a:lnTo>
                  <a:pt x="10122250" y="1542"/>
                </a:lnTo>
                <a:cubicBezTo>
                  <a:pt x="10407914" y="485220"/>
                  <a:pt x="10448238" y="1134713"/>
                  <a:pt x="9914575" y="1714821"/>
                </a:cubicBezTo>
                <a:cubicBezTo>
                  <a:pt x="9716856" y="1929804"/>
                  <a:pt x="9539638" y="2164208"/>
                  <a:pt x="9361609" y="2396453"/>
                </a:cubicBezTo>
                <a:cubicBezTo>
                  <a:pt x="9193292" y="2616157"/>
                  <a:pt x="9188572" y="2869712"/>
                  <a:pt x="9334635" y="3107486"/>
                </a:cubicBezTo>
                <a:cubicBezTo>
                  <a:pt x="9495670" y="3368730"/>
                  <a:pt x="9683004" y="3617025"/>
                  <a:pt x="9815042" y="3891891"/>
                </a:cubicBezTo>
                <a:cubicBezTo>
                  <a:pt x="10050525" y="4382007"/>
                  <a:pt x="9955575" y="4864841"/>
                  <a:pt x="9376176" y="5202286"/>
                </a:cubicBezTo>
                <a:cubicBezTo>
                  <a:pt x="8901029" y="5479039"/>
                  <a:pt x="8396077" y="5489829"/>
                  <a:pt x="7869813" y="5436960"/>
                </a:cubicBezTo>
                <a:cubicBezTo>
                  <a:pt x="7414764" y="5391373"/>
                  <a:pt x="6924917" y="5356038"/>
                  <a:pt x="6545392" y="5630362"/>
                </a:cubicBezTo>
                <a:cubicBezTo>
                  <a:pt x="6238294" y="5852628"/>
                  <a:pt x="6024795" y="6205178"/>
                  <a:pt x="5772723" y="6502431"/>
                </a:cubicBezTo>
                <a:cubicBezTo>
                  <a:pt x="5693285" y="6596233"/>
                  <a:pt x="5618533" y="6694485"/>
                  <a:pt x="5542129" y="6791052"/>
                </a:cubicBezTo>
                <a:lnTo>
                  <a:pt x="5487454" y="6858000"/>
                </a:lnTo>
                <a:lnTo>
                  <a:pt x="3860772" y="6858000"/>
                </a:lnTo>
                <a:lnTo>
                  <a:pt x="3806309" y="6753976"/>
                </a:lnTo>
                <a:cubicBezTo>
                  <a:pt x="3748311" y="6617180"/>
                  <a:pt x="3717510" y="6461835"/>
                  <a:pt x="3692626" y="6315366"/>
                </a:cubicBezTo>
                <a:cubicBezTo>
                  <a:pt x="3594980" y="5743923"/>
                  <a:pt x="2996563" y="5569132"/>
                  <a:pt x="2561203" y="5694965"/>
                </a:cubicBezTo>
                <a:cubicBezTo>
                  <a:pt x="1295584" y="6063834"/>
                  <a:pt x="405173" y="5417942"/>
                  <a:pt x="69617" y="4316865"/>
                </a:cubicBezTo>
                <a:cubicBezTo>
                  <a:pt x="12163" y="4128181"/>
                  <a:pt x="22818" y="3919404"/>
                  <a:pt x="1643" y="3718987"/>
                </a:cubicBezTo>
                <a:cubicBezTo>
                  <a:pt x="-11845" y="3285650"/>
                  <a:pt x="53163" y="2879692"/>
                  <a:pt x="368893" y="2555465"/>
                </a:cubicBezTo>
                <a:cubicBezTo>
                  <a:pt x="570254" y="2348709"/>
                  <a:pt x="826642" y="2266304"/>
                  <a:pt x="1113509" y="2231777"/>
                </a:cubicBezTo>
                <a:cubicBezTo>
                  <a:pt x="1425464" y="2194013"/>
                  <a:pt x="1739171" y="2139122"/>
                  <a:pt x="2037233" y="2044714"/>
                </a:cubicBezTo>
                <a:cubicBezTo>
                  <a:pt x="2313448" y="1957047"/>
                  <a:pt x="2430109" y="1689061"/>
                  <a:pt x="2547311" y="1444273"/>
                </a:cubicBezTo>
                <a:cubicBezTo>
                  <a:pt x="2839304" y="834121"/>
                  <a:pt x="3300290" y="529585"/>
                  <a:pt x="3900864" y="617925"/>
                </a:cubicBezTo>
                <a:cubicBezTo>
                  <a:pt x="4133785" y="652182"/>
                  <a:pt x="4362119" y="778959"/>
                  <a:pt x="4571572" y="899937"/>
                </a:cubicBezTo>
                <a:cubicBezTo>
                  <a:pt x="5133170" y="1224435"/>
                  <a:pt x="5641899" y="1068660"/>
                  <a:pt x="6039226" y="670658"/>
                </a:cubicBezTo>
                <a:cubicBezTo>
                  <a:pt x="6250634" y="458239"/>
                  <a:pt x="6444898" y="227157"/>
                  <a:pt x="6656610" y="16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526BDF-882B-4B0A-571E-4719DEA72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1743" y="1122362"/>
            <a:ext cx="6458556" cy="274859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Výroba jahodové marmelády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D5C424-3CDF-AE49-3185-3762EE245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743" y="4531360"/>
            <a:ext cx="6458556" cy="72644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Lucie Routová, Klára Kopáčková</a:t>
            </a:r>
          </a:p>
        </p:txBody>
      </p:sp>
    </p:spTree>
    <p:extLst>
      <p:ext uri="{BB962C8B-B14F-4D97-AF65-F5344CB8AC3E}">
        <p14:creationId xmlns:p14="http://schemas.microsoft.com/office/powerpoint/2010/main" val="135739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monitor, snímek obrazovky&#10;&#10;Popis byl vytvořen automaticky">
            <a:extLst>
              <a:ext uri="{FF2B5EF4-FFF2-40B4-BE49-F238E27FC236}">
                <a16:creationId xmlns:a16="http://schemas.microsoft.com/office/drawing/2014/main" id="{DE8CB82A-C825-E5DB-C9B4-7AFE80A72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3" t="27679" r="36994" b="31728"/>
          <a:stretch/>
        </p:blipFill>
        <p:spPr>
          <a:xfrm>
            <a:off x="-3516" y="0"/>
            <a:ext cx="12233268" cy="6858001"/>
          </a:xfrm>
          <a:prstGeom prst="rect">
            <a:avLst/>
          </a:pr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BD7DD2-1738-4D5D-955B-0F7C68C9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534478" y="3308697"/>
            <a:ext cx="2657521" cy="3554844"/>
          </a:xfrm>
          <a:custGeom>
            <a:avLst/>
            <a:gdLst>
              <a:gd name="connsiteX0" fmla="*/ 1231997 w 3761741"/>
              <a:gd name="connsiteY0" fmla="*/ 3753085 h 5031909"/>
              <a:gd name="connsiteX1" fmla="*/ 1491504 w 3761741"/>
              <a:gd name="connsiteY1" fmla="*/ 3915246 h 5031909"/>
              <a:gd name="connsiteX2" fmla="*/ 1372239 w 3761741"/>
              <a:gd name="connsiteY2" fmla="*/ 4360348 h 5031909"/>
              <a:gd name="connsiteX3" fmla="*/ 927138 w 3761741"/>
              <a:gd name="connsiteY3" fmla="*/ 4241084 h 5031909"/>
              <a:gd name="connsiteX4" fmla="*/ 1046403 w 3761741"/>
              <a:gd name="connsiteY4" fmla="*/ 3795982 h 5031909"/>
              <a:gd name="connsiteX5" fmla="*/ 1231997 w 3761741"/>
              <a:gd name="connsiteY5" fmla="*/ 3753085 h 5031909"/>
              <a:gd name="connsiteX6" fmla="*/ 1759997 w 3761741"/>
              <a:gd name="connsiteY6" fmla="*/ 3489191 h 5031909"/>
              <a:gd name="connsiteX7" fmla="*/ 1919508 w 3761741"/>
              <a:gd name="connsiteY7" fmla="*/ 3568587 h 5031909"/>
              <a:gd name="connsiteX8" fmla="*/ 1860512 w 3761741"/>
              <a:gd name="connsiteY8" fmla="*/ 3788765 h 5031909"/>
              <a:gd name="connsiteX9" fmla="*/ 1640334 w 3761741"/>
              <a:gd name="connsiteY9" fmla="*/ 3729768 h 5031909"/>
              <a:gd name="connsiteX10" fmla="*/ 1699331 w 3761741"/>
              <a:gd name="connsiteY10" fmla="*/ 3509591 h 5031909"/>
              <a:gd name="connsiteX11" fmla="*/ 1759997 w 3761741"/>
              <a:gd name="connsiteY11" fmla="*/ 3489191 h 5031909"/>
              <a:gd name="connsiteX12" fmla="*/ 0 w 3761741"/>
              <a:gd name="connsiteY12" fmla="*/ 0 h 5031909"/>
              <a:gd name="connsiteX13" fmla="*/ 3761741 w 3761741"/>
              <a:gd name="connsiteY13" fmla="*/ 0 h 5031909"/>
              <a:gd name="connsiteX14" fmla="*/ 3681829 w 3761741"/>
              <a:gd name="connsiteY14" fmla="*/ 50256 h 5031909"/>
              <a:gd name="connsiteX15" fmla="*/ 2937684 w 3761741"/>
              <a:gd name="connsiteY15" fmla="*/ 451413 h 5031909"/>
              <a:gd name="connsiteX16" fmla="*/ 2372686 w 3761741"/>
              <a:gd name="connsiteY16" fmla="*/ 1727662 h 5031909"/>
              <a:gd name="connsiteX17" fmla="*/ 2465529 w 3761741"/>
              <a:gd name="connsiteY17" fmla="*/ 2404960 h 5031909"/>
              <a:gd name="connsiteX18" fmla="*/ 1386395 w 3761741"/>
              <a:gd name="connsiteY18" fmla="*/ 3432457 h 5031909"/>
              <a:gd name="connsiteX19" fmla="*/ 717407 w 3761741"/>
              <a:gd name="connsiteY19" fmla="*/ 3749372 h 5031909"/>
              <a:gd name="connsiteX20" fmla="*/ 322998 w 3761741"/>
              <a:gd name="connsiteY20" fmla="*/ 4542230 h 5031909"/>
              <a:gd name="connsiteX21" fmla="*/ 7948 w 3761741"/>
              <a:gd name="connsiteY21" fmla="*/ 5025561 h 5031909"/>
              <a:gd name="connsiteX22" fmla="*/ 0 w 3761741"/>
              <a:gd name="connsiteY22" fmla="*/ 5031909 h 503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61741" h="5031909">
                <a:moveTo>
                  <a:pt x="1231997" y="3753085"/>
                </a:moveTo>
                <a:cubicBezTo>
                  <a:pt x="1336336" y="3760459"/>
                  <a:pt x="1435268" y="3817843"/>
                  <a:pt x="1491504" y="3915246"/>
                </a:cubicBezTo>
                <a:cubicBezTo>
                  <a:pt x="1581482" y="4071092"/>
                  <a:pt x="1528085" y="4270371"/>
                  <a:pt x="1372239" y="4360348"/>
                </a:cubicBezTo>
                <a:cubicBezTo>
                  <a:pt x="1216394" y="4450325"/>
                  <a:pt x="1017115" y="4396929"/>
                  <a:pt x="927138" y="4241084"/>
                </a:cubicBezTo>
                <a:cubicBezTo>
                  <a:pt x="837160" y="4085238"/>
                  <a:pt x="890557" y="3885959"/>
                  <a:pt x="1046403" y="3795982"/>
                </a:cubicBezTo>
                <a:cubicBezTo>
                  <a:pt x="1104845" y="3762240"/>
                  <a:pt x="1169394" y="3748660"/>
                  <a:pt x="1231997" y="3753085"/>
                </a:cubicBezTo>
                <a:close/>
                <a:moveTo>
                  <a:pt x="1759997" y="3489191"/>
                </a:moveTo>
                <a:cubicBezTo>
                  <a:pt x="1822331" y="3481456"/>
                  <a:pt x="1886126" y="3510769"/>
                  <a:pt x="1919508" y="3568587"/>
                </a:cubicBezTo>
                <a:cubicBezTo>
                  <a:pt x="1964017" y="3645679"/>
                  <a:pt x="1937603" y="3744256"/>
                  <a:pt x="1860512" y="3788765"/>
                </a:cubicBezTo>
                <a:cubicBezTo>
                  <a:pt x="1783420" y="3833274"/>
                  <a:pt x="1684844" y="3806860"/>
                  <a:pt x="1640334" y="3729768"/>
                </a:cubicBezTo>
                <a:cubicBezTo>
                  <a:pt x="1595825" y="3652677"/>
                  <a:pt x="1622238" y="3554100"/>
                  <a:pt x="1699331" y="3509591"/>
                </a:cubicBezTo>
                <a:cubicBezTo>
                  <a:pt x="1718604" y="3498464"/>
                  <a:pt x="1739219" y="3491769"/>
                  <a:pt x="1759997" y="3489191"/>
                </a:cubicBezTo>
                <a:close/>
                <a:moveTo>
                  <a:pt x="0" y="0"/>
                </a:moveTo>
                <a:lnTo>
                  <a:pt x="3761741" y="0"/>
                </a:lnTo>
                <a:lnTo>
                  <a:pt x="3681829" y="50256"/>
                </a:lnTo>
                <a:cubicBezTo>
                  <a:pt x="3438848" y="191089"/>
                  <a:pt x="3181881" y="311202"/>
                  <a:pt x="2937684" y="451413"/>
                </a:cubicBezTo>
                <a:cubicBezTo>
                  <a:pt x="2479845" y="715229"/>
                  <a:pt x="2214753" y="1139058"/>
                  <a:pt x="2372686" y="1727662"/>
                </a:cubicBezTo>
                <a:cubicBezTo>
                  <a:pt x="2431549" y="1947175"/>
                  <a:pt x="2491082" y="2185236"/>
                  <a:pt x="2465529" y="2404960"/>
                </a:cubicBezTo>
                <a:cubicBezTo>
                  <a:pt x="2399653" y="2971510"/>
                  <a:pt x="2011160" y="3315831"/>
                  <a:pt x="1386395" y="3432457"/>
                </a:cubicBezTo>
                <a:cubicBezTo>
                  <a:pt x="1135728" y="3479297"/>
                  <a:pt x="864140" y="3520006"/>
                  <a:pt x="717407" y="3749372"/>
                </a:cubicBezTo>
                <a:cubicBezTo>
                  <a:pt x="559240" y="3996927"/>
                  <a:pt x="433133" y="4268292"/>
                  <a:pt x="322998" y="4542230"/>
                </a:cubicBezTo>
                <a:cubicBezTo>
                  <a:pt x="247175" y="4731198"/>
                  <a:pt x="151079" y="4898056"/>
                  <a:pt x="7948" y="5025561"/>
                </a:cubicBezTo>
                <a:lnTo>
                  <a:pt x="0" y="50319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09A13B-4750-4C28-974C-8E9C13C5B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55816" y="-1555812"/>
            <a:ext cx="6858000" cy="9969624"/>
          </a:xfrm>
          <a:prstGeom prst="rect">
            <a:avLst/>
          </a:prstGeom>
          <a:gradFill>
            <a:gsLst>
              <a:gs pos="41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5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48AC35-4D23-F3A4-30C4-03525A81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975360"/>
            <a:ext cx="5048250" cy="42840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rgbClr val="FFFFFF"/>
                </a:solidFill>
              </a:rPr>
              <a:t>Schéma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procesu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výroby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5400" dirty="0">
                <a:solidFill>
                  <a:srgbClr val="FFFF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8711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6AC5-5662-118F-53BD-CF454F81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Proces výroby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1BDBB2-5EDA-056D-722C-7A5F1E370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46400"/>
            <a:ext cx="10972800" cy="3196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Shromáždění materiálů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Třídění jahod + odstraňování </a:t>
            </a:r>
            <a:r>
              <a:rPr lang="cs-CZ" dirty="0" err="1"/>
              <a:t>šťopek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Umývání ovoce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Dochucování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Rozvařování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Přechodní pás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Rozmixování ovoce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F6FE08-1EFE-9FF2-27CB-E14B47989C92}"/>
              </a:ext>
            </a:extLst>
          </p:cNvPr>
          <p:cNvSpPr txBox="1"/>
          <p:nvPr/>
        </p:nvSpPr>
        <p:spPr>
          <a:xfrm>
            <a:off x="802640" y="199136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Je založena převážně na strojní výrobě</a:t>
            </a:r>
          </a:p>
          <a:p>
            <a:r>
              <a:rPr lang="cs-CZ" dirty="0"/>
              <a:t>-    S výpomocí lidské ruky</a:t>
            </a:r>
          </a:p>
        </p:txBody>
      </p:sp>
      <p:pic>
        <p:nvPicPr>
          <p:cNvPr id="6" name="Obrázek 5" descr="Obsah obrázku text, monitor, snímek obrazovky&#10;&#10;Popis byl vytvořen automaticky">
            <a:extLst>
              <a:ext uri="{FF2B5EF4-FFF2-40B4-BE49-F238E27FC236}">
                <a16:creationId xmlns:a16="http://schemas.microsoft.com/office/drawing/2014/main" id="{F4F64325-B510-EF0F-FBDE-3115B57EA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4" t="42963" r="60250" b="34668"/>
          <a:stretch/>
        </p:blipFill>
        <p:spPr>
          <a:xfrm>
            <a:off x="6644639" y="2424179"/>
            <a:ext cx="3771645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9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17E3-2436-1553-C4B4-01825FFF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Proces balení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82F566-E616-2F59-C03B-F4331193D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cs-CZ" dirty="0"/>
              <a:t>Plnění sklenic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dirty="0"/>
              <a:t>Nalepování etiket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dirty="0"/>
              <a:t>Přechodní pás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dirty="0"/>
              <a:t>Uzavírání sklenic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dirty="0"/>
              <a:t>Přechodní pás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dirty="0"/>
              <a:t>Skladování sklenic do krabic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dirty="0"/>
              <a:t>Finální přeprava do skladu</a:t>
            </a:r>
          </a:p>
        </p:txBody>
      </p:sp>
      <p:pic>
        <p:nvPicPr>
          <p:cNvPr id="5" name="Obrázek 4" descr="Obsah obrázku text, monitor, snímek obrazovky&#10;&#10;Popis byl vytvořen automaticky">
            <a:extLst>
              <a:ext uri="{FF2B5EF4-FFF2-40B4-BE49-F238E27FC236}">
                <a16:creationId xmlns:a16="http://schemas.microsoft.com/office/drawing/2014/main" id="{60C2B854-CC2A-0BD0-5177-B67E143B3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1" t="34963" r="42416" b="30370"/>
          <a:stretch/>
        </p:blipFill>
        <p:spPr>
          <a:xfrm>
            <a:off x="6207759" y="1410733"/>
            <a:ext cx="3654257" cy="40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4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D0DA90F4-B24A-49DA-9477-972BFC4B1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DAF001-055A-4E35-BF24-AF70A5FE2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8" cy="6858000"/>
          </a:xfrm>
          <a:custGeom>
            <a:avLst/>
            <a:gdLst>
              <a:gd name="connsiteX0" fmla="*/ 7169275 w 10615628"/>
              <a:gd name="connsiteY0" fmla="*/ 5665108 h 6858000"/>
              <a:gd name="connsiteX1" fmla="*/ 7514896 w 10615628"/>
              <a:gd name="connsiteY1" fmla="*/ 6010729 h 6858000"/>
              <a:gd name="connsiteX2" fmla="*/ 7169275 w 10615628"/>
              <a:gd name="connsiteY2" fmla="*/ 6356350 h 6858000"/>
              <a:gd name="connsiteX3" fmla="*/ 6823654 w 10615628"/>
              <a:gd name="connsiteY3" fmla="*/ 6010729 h 6858000"/>
              <a:gd name="connsiteX4" fmla="*/ 7169275 w 10615628"/>
              <a:gd name="connsiteY4" fmla="*/ 5665108 h 6858000"/>
              <a:gd name="connsiteX5" fmla="*/ 10010445 w 10615628"/>
              <a:gd name="connsiteY5" fmla="*/ 2285547 h 6858000"/>
              <a:gd name="connsiteX6" fmla="*/ 10456759 w 10615628"/>
              <a:gd name="connsiteY6" fmla="*/ 2731861 h 6858000"/>
              <a:gd name="connsiteX7" fmla="*/ 10010445 w 10615628"/>
              <a:gd name="connsiteY7" fmla="*/ 3178175 h 6858000"/>
              <a:gd name="connsiteX8" fmla="*/ 9564131 w 10615628"/>
              <a:gd name="connsiteY8" fmla="*/ 2731861 h 6858000"/>
              <a:gd name="connsiteX9" fmla="*/ 10010445 w 10615628"/>
              <a:gd name="connsiteY9" fmla="*/ 2285547 h 6858000"/>
              <a:gd name="connsiteX10" fmla="*/ 10354144 w 10615628"/>
              <a:gd name="connsiteY10" fmla="*/ 1626055 h 6858000"/>
              <a:gd name="connsiteX11" fmla="*/ 10615628 w 10615628"/>
              <a:gd name="connsiteY11" fmla="*/ 1887539 h 6858000"/>
              <a:gd name="connsiteX12" fmla="*/ 10354144 w 10615628"/>
              <a:gd name="connsiteY12" fmla="*/ 2149023 h 6858000"/>
              <a:gd name="connsiteX13" fmla="*/ 10092660 w 10615628"/>
              <a:gd name="connsiteY13" fmla="*/ 1887539 h 6858000"/>
              <a:gd name="connsiteX14" fmla="*/ 10354144 w 10615628"/>
              <a:gd name="connsiteY14" fmla="*/ 1626055 h 6858000"/>
              <a:gd name="connsiteX15" fmla="*/ 1458900 w 10615628"/>
              <a:gd name="connsiteY15" fmla="*/ 620486 h 6858000"/>
              <a:gd name="connsiteX16" fmla="*/ 1905214 w 10615628"/>
              <a:gd name="connsiteY16" fmla="*/ 1066801 h 6858000"/>
              <a:gd name="connsiteX17" fmla="*/ 1458900 w 10615628"/>
              <a:gd name="connsiteY17" fmla="*/ 1513115 h 6858000"/>
              <a:gd name="connsiteX18" fmla="*/ 1012586 w 10615628"/>
              <a:gd name="connsiteY18" fmla="*/ 1066801 h 6858000"/>
              <a:gd name="connsiteX19" fmla="*/ 1458900 w 10615628"/>
              <a:gd name="connsiteY19" fmla="*/ 620486 h 6858000"/>
              <a:gd name="connsiteX20" fmla="*/ 6634576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4 h 6858000"/>
              <a:gd name="connsiteX24" fmla="*/ 9361608 w 10615628"/>
              <a:gd name="connsiteY24" fmla="*/ 2357295 h 6858000"/>
              <a:gd name="connsiteX25" fmla="*/ 9334634 w 10615628"/>
              <a:gd name="connsiteY25" fmla="*/ 3068329 h 6858000"/>
              <a:gd name="connsiteX26" fmla="*/ 9815041 w 10615628"/>
              <a:gd name="connsiteY26" fmla="*/ 3852733 h 6858000"/>
              <a:gd name="connsiteX27" fmla="*/ 9376175 w 10615628"/>
              <a:gd name="connsiteY27" fmla="*/ 5163128 h 6858000"/>
              <a:gd name="connsiteX28" fmla="*/ 7869812 w 10615628"/>
              <a:gd name="connsiteY28" fmla="*/ 5397802 h 6858000"/>
              <a:gd name="connsiteX29" fmla="*/ 6545391 w 10615628"/>
              <a:gd name="connsiteY29" fmla="*/ 5591204 h 6858000"/>
              <a:gd name="connsiteX30" fmla="*/ 5772722 w 10615628"/>
              <a:gd name="connsiteY30" fmla="*/ 6463273 h 6858000"/>
              <a:gd name="connsiteX31" fmla="*/ 5542128 w 10615628"/>
              <a:gd name="connsiteY31" fmla="*/ 6751894 h 6858000"/>
              <a:gd name="connsiteX32" fmla="*/ 5455474 w 10615628"/>
              <a:gd name="connsiteY32" fmla="*/ 6858000 h 6858000"/>
              <a:gd name="connsiteX33" fmla="*/ 3884321 w 10615628"/>
              <a:gd name="connsiteY33" fmla="*/ 6858000 h 6858000"/>
              <a:gd name="connsiteX34" fmla="*/ 3874161 w 10615628"/>
              <a:gd name="connsiteY34" fmla="*/ 6844415 h 6858000"/>
              <a:gd name="connsiteX35" fmla="*/ 3692625 w 10615628"/>
              <a:gd name="connsiteY35" fmla="*/ 6276208 h 6858000"/>
              <a:gd name="connsiteX36" fmla="*/ 2561203 w 10615628"/>
              <a:gd name="connsiteY36" fmla="*/ 5655807 h 6858000"/>
              <a:gd name="connsiteX37" fmla="*/ 69616 w 10615628"/>
              <a:gd name="connsiteY37" fmla="*/ 4277707 h 6858000"/>
              <a:gd name="connsiteX38" fmla="*/ 1642 w 10615628"/>
              <a:gd name="connsiteY38" fmla="*/ 3679829 h 6858000"/>
              <a:gd name="connsiteX39" fmla="*/ 368893 w 10615628"/>
              <a:gd name="connsiteY39" fmla="*/ 2516307 h 6858000"/>
              <a:gd name="connsiteX40" fmla="*/ 1113509 w 10615628"/>
              <a:gd name="connsiteY40" fmla="*/ 2192619 h 6858000"/>
              <a:gd name="connsiteX41" fmla="*/ 2037232 w 10615628"/>
              <a:gd name="connsiteY41" fmla="*/ 2005556 h 6858000"/>
              <a:gd name="connsiteX42" fmla="*/ 2547311 w 10615628"/>
              <a:gd name="connsiteY42" fmla="*/ 1405116 h 6858000"/>
              <a:gd name="connsiteX43" fmla="*/ 3900863 w 10615628"/>
              <a:gd name="connsiteY43" fmla="*/ 578768 h 6858000"/>
              <a:gd name="connsiteX44" fmla="*/ 4571571 w 10615628"/>
              <a:gd name="connsiteY44" fmla="*/ 860779 h 6858000"/>
              <a:gd name="connsiteX45" fmla="*/ 6039225 w 10615628"/>
              <a:gd name="connsiteY45" fmla="*/ 631501 h 6858000"/>
              <a:gd name="connsiteX46" fmla="*/ 6449432 w 10615628"/>
              <a:gd name="connsiteY46" fmla="*/ 1932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8"/>
                </a:moveTo>
                <a:cubicBezTo>
                  <a:pt x="7360156" y="5665108"/>
                  <a:pt x="7514896" y="5819848"/>
                  <a:pt x="7514896" y="6010729"/>
                </a:cubicBezTo>
                <a:cubicBezTo>
                  <a:pt x="7514896" y="6201610"/>
                  <a:pt x="7360156" y="6356350"/>
                  <a:pt x="7169275" y="6356350"/>
                </a:cubicBezTo>
                <a:cubicBezTo>
                  <a:pt x="6978394" y="6356350"/>
                  <a:pt x="6823654" y="6201610"/>
                  <a:pt x="6823654" y="6010729"/>
                </a:cubicBezTo>
                <a:cubicBezTo>
                  <a:pt x="6823654" y="5819848"/>
                  <a:pt x="6978394" y="5665108"/>
                  <a:pt x="7169275" y="5665108"/>
                </a:cubicBezTo>
                <a:close/>
                <a:moveTo>
                  <a:pt x="10010445" y="2285547"/>
                </a:moveTo>
                <a:cubicBezTo>
                  <a:pt x="10256937" y="2285547"/>
                  <a:pt x="10456759" y="2485369"/>
                  <a:pt x="10456759" y="2731861"/>
                </a:cubicBezTo>
                <a:cubicBezTo>
                  <a:pt x="10456759" y="2978353"/>
                  <a:pt x="10256937" y="3178175"/>
                  <a:pt x="10010445" y="3178175"/>
                </a:cubicBezTo>
                <a:cubicBezTo>
                  <a:pt x="9763953" y="3178175"/>
                  <a:pt x="9564131" y="2978353"/>
                  <a:pt x="9564131" y="2731861"/>
                </a:cubicBezTo>
                <a:cubicBezTo>
                  <a:pt x="9564131" y="2485369"/>
                  <a:pt x="9763953" y="2285547"/>
                  <a:pt x="10010445" y="2285547"/>
                </a:cubicBezTo>
                <a:close/>
                <a:moveTo>
                  <a:pt x="10354144" y="1626055"/>
                </a:moveTo>
                <a:cubicBezTo>
                  <a:pt x="10498558" y="1626055"/>
                  <a:pt x="10615628" y="1743125"/>
                  <a:pt x="10615628" y="1887539"/>
                </a:cubicBezTo>
                <a:cubicBezTo>
                  <a:pt x="10615628" y="2031953"/>
                  <a:pt x="10498558" y="2149023"/>
                  <a:pt x="10354144" y="2149023"/>
                </a:cubicBezTo>
                <a:cubicBezTo>
                  <a:pt x="10209730" y="2149023"/>
                  <a:pt x="10092660" y="2031953"/>
                  <a:pt x="10092660" y="1887539"/>
                </a:cubicBezTo>
                <a:cubicBezTo>
                  <a:pt x="10092660" y="1743125"/>
                  <a:pt x="10209730" y="1626055"/>
                  <a:pt x="10354144" y="1626055"/>
                </a:cubicBezTo>
                <a:close/>
                <a:moveTo>
                  <a:pt x="1458900" y="620486"/>
                </a:moveTo>
                <a:cubicBezTo>
                  <a:pt x="1705392" y="620486"/>
                  <a:pt x="1905214" y="820308"/>
                  <a:pt x="1905214" y="1066801"/>
                </a:cubicBezTo>
                <a:cubicBezTo>
                  <a:pt x="1905214" y="1313293"/>
                  <a:pt x="1705392" y="1513115"/>
                  <a:pt x="1458900" y="1513115"/>
                </a:cubicBezTo>
                <a:cubicBezTo>
                  <a:pt x="1212408" y="1513115"/>
                  <a:pt x="1012586" y="1313293"/>
                  <a:pt x="1012586" y="1066801"/>
                </a:cubicBezTo>
                <a:cubicBezTo>
                  <a:pt x="1012586" y="820308"/>
                  <a:pt x="1212408" y="620486"/>
                  <a:pt x="1458900" y="620486"/>
                </a:cubicBezTo>
                <a:close/>
                <a:moveTo>
                  <a:pt x="6634576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7"/>
                  <a:pt x="10394871" y="1153566"/>
                  <a:pt x="9914574" y="1675664"/>
                </a:cubicBezTo>
                <a:cubicBezTo>
                  <a:pt x="9716855" y="1890647"/>
                  <a:pt x="9539637" y="2125050"/>
                  <a:pt x="9361608" y="2357295"/>
                </a:cubicBezTo>
                <a:cubicBezTo>
                  <a:pt x="9193291" y="2576999"/>
                  <a:pt x="9188571" y="2830555"/>
                  <a:pt x="9334634" y="3068329"/>
                </a:cubicBezTo>
                <a:cubicBezTo>
                  <a:pt x="9495669" y="3329572"/>
                  <a:pt x="9683003" y="3577867"/>
                  <a:pt x="9815041" y="3852733"/>
                </a:cubicBezTo>
                <a:cubicBezTo>
                  <a:pt x="10050524" y="4342849"/>
                  <a:pt x="9955574" y="4825683"/>
                  <a:pt x="9376175" y="5163128"/>
                </a:cubicBezTo>
                <a:cubicBezTo>
                  <a:pt x="8901028" y="5439881"/>
                  <a:pt x="8396076" y="5450671"/>
                  <a:pt x="7869812" y="5397802"/>
                </a:cubicBezTo>
                <a:cubicBezTo>
                  <a:pt x="7414763" y="5352215"/>
                  <a:pt x="6924916" y="5316880"/>
                  <a:pt x="6545391" y="5591204"/>
                </a:cubicBezTo>
                <a:cubicBezTo>
                  <a:pt x="6238293" y="5813470"/>
                  <a:pt x="6024794" y="6166020"/>
                  <a:pt x="5772722" y="6463273"/>
                </a:cubicBezTo>
                <a:cubicBezTo>
                  <a:pt x="5693284" y="6557075"/>
                  <a:pt x="5618532" y="6655327"/>
                  <a:pt x="5542128" y="6751894"/>
                </a:cubicBezTo>
                <a:lnTo>
                  <a:pt x="5455474" y="6858000"/>
                </a:lnTo>
                <a:lnTo>
                  <a:pt x="3884321" y="6858000"/>
                </a:lnTo>
                <a:lnTo>
                  <a:pt x="3874161" y="6844415"/>
                </a:lnTo>
                <a:cubicBezTo>
                  <a:pt x="3769501" y="6682571"/>
                  <a:pt x="3725803" y="6471500"/>
                  <a:pt x="3692625" y="6276208"/>
                </a:cubicBezTo>
                <a:cubicBezTo>
                  <a:pt x="3594979" y="5704765"/>
                  <a:pt x="2996562" y="5529974"/>
                  <a:pt x="2561203" y="5655807"/>
                </a:cubicBezTo>
                <a:cubicBezTo>
                  <a:pt x="1295583" y="6024676"/>
                  <a:pt x="405172" y="5378784"/>
                  <a:pt x="69616" y="4277707"/>
                </a:cubicBezTo>
                <a:cubicBezTo>
                  <a:pt x="12162" y="4089023"/>
                  <a:pt x="22817" y="3880246"/>
                  <a:pt x="1642" y="3679829"/>
                </a:cubicBezTo>
                <a:cubicBezTo>
                  <a:pt x="-11845" y="3246492"/>
                  <a:pt x="53163" y="2840534"/>
                  <a:pt x="368893" y="2516307"/>
                </a:cubicBezTo>
                <a:cubicBezTo>
                  <a:pt x="570253" y="2309552"/>
                  <a:pt x="826642" y="2227146"/>
                  <a:pt x="1113509" y="2192619"/>
                </a:cubicBezTo>
                <a:cubicBezTo>
                  <a:pt x="1425464" y="2154856"/>
                  <a:pt x="1739170" y="2099965"/>
                  <a:pt x="2037232" y="2005556"/>
                </a:cubicBezTo>
                <a:cubicBezTo>
                  <a:pt x="2313447" y="1917890"/>
                  <a:pt x="2430109" y="1649903"/>
                  <a:pt x="2547311" y="1405116"/>
                </a:cubicBezTo>
                <a:cubicBezTo>
                  <a:pt x="2839303" y="794963"/>
                  <a:pt x="3300289" y="490428"/>
                  <a:pt x="3900863" y="578768"/>
                </a:cubicBezTo>
                <a:cubicBezTo>
                  <a:pt x="4133784" y="613024"/>
                  <a:pt x="4362118" y="739802"/>
                  <a:pt x="4571571" y="860779"/>
                </a:cubicBezTo>
                <a:cubicBezTo>
                  <a:pt x="5133169" y="1185277"/>
                  <a:pt x="5641898" y="1029502"/>
                  <a:pt x="6039225" y="631501"/>
                </a:cubicBezTo>
                <a:cubicBezTo>
                  <a:pt x="6180164" y="489888"/>
                  <a:pt x="6313483" y="339980"/>
                  <a:pt x="6449432" y="193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891B84-0C8B-6077-5BDB-5F9F0C4A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1762125"/>
            <a:ext cx="8249920" cy="28301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600" dirty="0"/>
              <a:t>Děkujeme za pozornost 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2120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190E0-F739-4694-4D5A-8F3A1F68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3" y="747680"/>
            <a:ext cx="4810125" cy="1325563"/>
          </a:xfrm>
        </p:spPr>
        <p:txBody>
          <a:bodyPr>
            <a:normAutofit/>
          </a:bodyPr>
          <a:lstStyle/>
          <a:p>
            <a:r>
              <a:rPr lang="cs-CZ" sz="2800" dirty="0"/>
              <a:t>Majetek a kapitál obchodního závodu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EE98ED7-77B8-C168-F072-F3DA4BE20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015159"/>
              </p:ext>
            </p:extLst>
          </p:nvPr>
        </p:nvGraphicFramePr>
        <p:xfrm>
          <a:off x="698241" y="544512"/>
          <a:ext cx="10725151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4E6990-CADD-FAE2-DA9E-0695B0C9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2635DE-B08A-468F-34A2-C040422F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150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1586</TotalTime>
  <Words>444</Words>
  <Application>Microsoft Office PowerPoint</Application>
  <PresentationFormat>Širokoúhlá obrazovka</PresentationFormat>
  <Paragraphs>165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FrankRuhlLibre</vt:lpstr>
      <vt:lpstr>Verdana</vt:lpstr>
      <vt:lpstr>Wingdings</vt:lpstr>
      <vt:lpstr>Motiv Office</vt:lpstr>
      <vt:lpstr>Prezentace aplikace PowerPoint</vt:lpstr>
      <vt:lpstr>Opakování a diskuse o pojmech</vt:lpstr>
      <vt:lpstr>Činnost obchodního závodu</vt:lpstr>
      <vt:lpstr>Výroba jahodové marmelády</vt:lpstr>
      <vt:lpstr>Schéma procesu výroby :</vt:lpstr>
      <vt:lpstr>1. Proces výroby</vt:lpstr>
      <vt:lpstr>2. Proces balení</vt:lpstr>
      <vt:lpstr>Děkujeme za pozornost !</vt:lpstr>
      <vt:lpstr>Majetek a kapitál obchodního závodu</vt:lpstr>
      <vt:lpstr>Zdroje financování</vt:lpstr>
      <vt:lpstr>Informační a materiálové toky</vt:lpstr>
      <vt:lpstr>Tok peněz</vt:lpstr>
      <vt:lpstr>Financování činnosti obchodního závodu</vt:lpstr>
      <vt:lpstr>Stupně řízení podniku</vt:lpstr>
      <vt:lpstr>Manažerské funkce</vt:lpstr>
      <vt:lpstr>Prezentace aplikace PowerPoint</vt:lpstr>
      <vt:lpstr>Prezentace aplikace PowerPoint</vt:lpstr>
      <vt:lpstr>Jakým budu managerem nebo leadrem?</vt:lpstr>
      <vt:lpstr>Organizační struktury</vt:lpstr>
      <vt:lpstr>Prezentace aplikace PowerPoint</vt:lpstr>
      <vt:lpstr>Prezentace aplikace PowerPoint</vt:lpstr>
      <vt:lpstr>Jaké jsou výhody a nevýhody jednotlivých typů organizačních struktur?</vt:lpstr>
      <vt:lpstr>Prezentace aplikace PowerPoint</vt:lpstr>
      <vt:lpstr>Obchodní společnosti vznik, založení</vt:lpstr>
      <vt:lpstr>Druhy společností</vt:lpstr>
      <vt:lpstr>          Veřejná obchodní společnost</vt:lpstr>
      <vt:lpstr>Společnost s ručením omezeným (s.r.o.)</vt:lpstr>
      <vt:lpstr>Komanditní společnost</vt:lpstr>
      <vt:lpstr>Akciová společnost</vt:lpstr>
      <vt:lpstr>Družstvo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Kamila Tišlerová</cp:lastModifiedBy>
  <cp:revision>79</cp:revision>
  <dcterms:created xsi:type="dcterms:W3CDTF">2019-01-06T15:12:34Z</dcterms:created>
  <dcterms:modified xsi:type="dcterms:W3CDTF">2023-01-18T14:52:07Z</dcterms:modified>
</cp:coreProperties>
</file>