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0" r:id="rId4"/>
    <p:sldId id="262" r:id="rId5"/>
    <p:sldId id="263" r:id="rId6"/>
    <p:sldId id="268" r:id="rId7"/>
    <p:sldId id="265" r:id="rId8"/>
    <p:sldId id="257" r:id="rId9"/>
    <p:sldId id="266" r:id="rId10"/>
    <p:sldId id="267" r:id="rId11"/>
    <p:sldId id="25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44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19292-96BD-487C-A0B0-69099BA8E61D}" type="doc">
      <dgm:prSet loTypeId="urn:microsoft.com/office/officeart/2018/5/layout/CenteredIconLabelDescriptionList" loCatId="icon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D4F4B19-F2E6-4392-B416-EE1C94C9779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Silný vliv technologického pokroku</a:t>
          </a:r>
          <a:endParaRPr lang="en-US"/>
        </a:p>
      </dgm:t>
    </dgm:pt>
    <dgm:pt modelId="{971AF454-B328-4A0E-8FFE-F1F3A3212EF7}" type="parTrans" cxnId="{BDD1D3D8-FA45-40D6-A6ED-D6FC8E8341C9}">
      <dgm:prSet/>
      <dgm:spPr/>
      <dgm:t>
        <a:bodyPr/>
        <a:lstStyle/>
        <a:p>
          <a:endParaRPr lang="en-US"/>
        </a:p>
      </dgm:t>
    </dgm:pt>
    <dgm:pt modelId="{A2721B07-13E9-4E51-A3AE-3E7F5CAF585D}" type="sibTrans" cxnId="{BDD1D3D8-FA45-40D6-A6ED-D6FC8E8341C9}">
      <dgm:prSet/>
      <dgm:spPr/>
      <dgm:t>
        <a:bodyPr/>
        <a:lstStyle/>
        <a:p>
          <a:endParaRPr lang="en-US"/>
        </a:p>
      </dgm:t>
    </dgm:pt>
    <dgm:pt modelId="{A5377711-403A-4251-B406-E54187AF334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Např.: umělá inteligence (AI), virtuální realita (VR), a další vznikající technologie</a:t>
          </a:r>
          <a:endParaRPr lang="en-US" dirty="0"/>
        </a:p>
      </dgm:t>
    </dgm:pt>
    <dgm:pt modelId="{26637692-5A69-4EA4-BE62-04FBEEFEA78E}" type="parTrans" cxnId="{C4E87D45-6704-44FB-8976-5ACE4D23AF67}">
      <dgm:prSet/>
      <dgm:spPr/>
      <dgm:t>
        <a:bodyPr/>
        <a:lstStyle/>
        <a:p>
          <a:endParaRPr lang="en-US"/>
        </a:p>
      </dgm:t>
    </dgm:pt>
    <dgm:pt modelId="{DDDC19FC-8D72-41F7-B5AE-DB8B451212DC}" type="sibTrans" cxnId="{C4E87D45-6704-44FB-8976-5ACE4D23AF67}">
      <dgm:prSet/>
      <dgm:spPr/>
      <dgm:t>
        <a:bodyPr/>
        <a:lstStyle/>
        <a:p>
          <a:endParaRPr lang="en-US"/>
        </a:p>
      </dgm:t>
    </dgm:pt>
    <dgm:pt modelId="{722B7329-E95A-4F0D-92DE-D922944C773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Tyto změny ovlivní jak online tak </a:t>
          </a:r>
          <a:r>
            <a:rPr lang="cs-CZ" dirty="0" err="1"/>
            <a:t>offline</a:t>
          </a:r>
          <a:r>
            <a:rPr lang="cs-CZ" dirty="0"/>
            <a:t> marketing</a:t>
          </a:r>
          <a:endParaRPr lang="en-US" dirty="0"/>
        </a:p>
      </dgm:t>
    </dgm:pt>
    <dgm:pt modelId="{87BDF141-F8C7-4A3B-B30B-256C59CA84AB}" type="parTrans" cxnId="{00BE21BF-CE19-420E-9025-B1FBA261FA10}">
      <dgm:prSet/>
      <dgm:spPr/>
      <dgm:t>
        <a:bodyPr/>
        <a:lstStyle/>
        <a:p>
          <a:endParaRPr lang="en-US"/>
        </a:p>
      </dgm:t>
    </dgm:pt>
    <dgm:pt modelId="{CA1FB6E3-29FA-4453-9F18-751DE49BBDBA}" type="sibTrans" cxnId="{00BE21BF-CE19-420E-9025-B1FBA261FA10}">
      <dgm:prSet/>
      <dgm:spPr/>
      <dgm:t>
        <a:bodyPr/>
        <a:lstStyle/>
        <a:p>
          <a:endParaRPr lang="en-US"/>
        </a:p>
      </dgm:t>
    </dgm:pt>
    <dgm:pt modelId="{E78E7B50-F400-4BDC-BFF0-08E4B1A97753}" type="pres">
      <dgm:prSet presAssocID="{D1219292-96BD-487C-A0B0-69099BA8E61D}" presName="root" presStyleCnt="0">
        <dgm:presLayoutVars>
          <dgm:dir/>
          <dgm:resizeHandles val="exact"/>
        </dgm:presLayoutVars>
      </dgm:prSet>
      <dgm:spPr/>
    </dgm:pt>
    <dgm:pt modelId="{5D6299CC-6500-4936-9B2E-21EA62CC266E}" type="pres">
      <dgm:prSet presAssocID="{4D4F4B19-F2E6-4392-B416-EE1C94C97798}" presName="compNode" presStyleCnt="0"/>
      <dgm:spPr/>
    </dgm:pt>
    <dgm:pt modelId="{283D9743-D30A-43AB-B46A-5C7786A4849F}" type="pres">
      <dgm:prSet presAssocID="{4D4F4B19-F2E6-4392-B416-EE1C94C9779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1C0E3682-E60B-43C3-8938-F084501D2E29}" type="pres">
      <dgm:prSet presAssocID="{4D4F4B19-F2E6-4392-B416-EE1C94C97798}" presName="iconSpace" presStyleCnt="0"/>
      <dgm:spPr/>
    </dgm:pt>
    <dgm:pt modelId="{EC0D9456-6F07-4D6F-9EE0-581755E133AF}" type="pres">
      <dgm:prSet presAssocID="{4D4F4B19-F2E6-4392-B416-EE1C94C97798}" presName="parTx" presStyleLbl="revTx" presStyleIdx="0" presStyleCnt="4">
        <dgm:presLayoutVars>
          <dgm:chMax val="0"/>
          <dgm:chPref val="0"/>
        </dgm:presLayoutVars>
      </dgm:prSet>
      <dgm:spPr/>
    </dgm:pt>
    <dgm:pt modelId="{EB20A1B1-89A8-46D8-AE3F-B48CCED4880D}" type="pres">
      <dgm:prSet presAssocID="{4D4F4B19-F2E6-4392-B416-EE1C94C97798}" presName="txSpace" presStyleCnt="0"/>
      <dgm:spPr/>
    </dgm:pt>
    <dgm:pt modelId="{F9A1DBE7-F116-4911-9B64-B9425C79E9FA}" type="pres">
      <dgm:prSet presAssocID="{4D4F4B19-F2E6-4392-B416-EE1C94C97798}" presName="desTx" presStyleLbl="revTx" presStyleIdx="1" presStyleCnt="4">
        <dgm:presLayoutVars/>
      </dgm:prSet>
      <dgm:spPr/>
    </dgm:pt>
    <dgm:pt modelId="{75C0E5F9-FAE9-4A3A-AC2A-6CC27F9DE2CA}" type="pres">
      <dgm:prSet presAssocID="{A2721B07-13E9-4E51-A3AE-3E7F5CAF585D}" presName="sibTrans" presStyleCnt="0"/>
      <dgm:spPr/>
    </dgm:pt>
    <dgm:pt modelId="{04D82FC8-A8F8-4260-80EF-FD04F5457DF1}" type="pres">
      <dgm:prSet presAssocID="{722B7329-E95A-4F0D-92DE-D922944C7733}" presName="compNode" presStyleCnt="0"/>
      <dgm:spPr/>
    </dgm:pt>
    <dgm:pt modelId="{C535A319-F5ED-44FD-8D31-27B6A583B48D}" type="pres">
      <dgm:prSet presAssocID="{722B7329-E95A-4F0D-92DE-D922944C77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se souvislou výplní"/>
        </a:ext>
      </dgm:extLst>
    </dgm:pt>
    <dgm:pt modelId="{0427790E-D076-41EF-AB3C-5807F74EFCBD}" type="pres">
      <dgm:prSet presAssocID="{722B7329-E95A-4F0D-92DE-D922944C7733}" presName="iconSpace" presStyleCnt="0"/>
      <dgm:spPr/>
    </dgm:pt>
    <dgm:pt modelId="{A019EA8F-CC57-4D71-AF6F-2DDBB81395C3}" type="pres">
      <dgm:prSet presAssocID="{722B7329-E95A-4F0D-92DE-D922944C7733}" presName="parTx" presStyleLbl="revTx" presStyleIdx="2" presStyleCnt="4">
        <dgm:presLayoutVars>
          <dgm:chMax val="0"/>
          <dgm:chPref val="0"/>
        </dgm:presLayoutVars>
      </dgm:prSet>
      <dgm:spPr/>
    </dgm:pt>
    <dgm:pt modelId="{4520BAEE-D9CF-4B66-9605-1397D7A8189D}" type="pres">
      <dgm:prSet presAssocID="{722B7329-E95A-4F0D-92DE-D922944C7733}" presName="txSpace" presStyleCnt="0"/>
      <dgm:spPr/>
    </dgm:pt>
    <dgm:pt modelId="{A6E58186-9148-4EF7-A4A2-3C691D73E315}" type="pres">
      <dgm:prSet presAssocID="{722B7329-E95A-4F0D-92DE-D922944C7733}" presName="desTx" presStyleLbl="revTx" presStyleIdx="3" presStyleCnt="4">
        <dgm:presLayoutVars/>
      </dgm:prSet>
      <dgm:spPr/>
    </dgm:pt>
  </dgm:ptLst>
  <dgm:cxnLst>
    <dgm:cxn modelId="{C4E87D45-6704-44FB-8976-5ACE4D23AF67}" srcId="{4D4F4B19-F2E6-4392-B416-EE1C94C97798}" destId="{A5377711-403A-4251-B406-E54187AF3344}" srcOrd="0" destOrd="0" parTransId="{26637692-5A69-4EA4-BE62-04FBEEFEA78E}" sibTransId="{DDDC19FC-8D72-41F7-B5AE-DB8B451212DC}"/>
    <dgm:cxn modelId="{2AA20B60-AECD-4986-BAF0-771E4CC89945}" type="presOf" srcId="{722B7329-E95A-4F0D-92DE-D922944C7733}" destId="{A019EA8F-CC57-4D71-AF6F-2DDBB81395C3}" srcOrd="0" destOrd="0" presId="urn:microsoft.com/office/officeart/2018/5/layout/CenteredIconLabelDescriptionList"/>
    <dgm:cxn modelId="{00BE21BF-CE19-420E-9025-B1FBA261FA10}" srcId="{D1219292-96BD-487C-A0B0-69099BA8E61D}" destId="{722B7329-E95A-4F0D-92DE-D922944C7733}" srcOrd="1" destOrd="0" parTransId="{87BDF141-F8C7-4A3B-B30B-256C59CA84AB}" sibTransId="{CA1FB6E3-29FA-4453-9F18-751DE49BBDBA}"/>
    <dgm:cxn modelId="{ACFF49D4-0F8F-4AFF-988B-857168FAB3EC}" type="presOf" srcId="{A5377711-403A-4251-B406-E54187AF3344}" destId="{F9A1DBE7-F116-4911-9B64-B9425C79E9FA}" srcOrd="0" destOrd="0" presId="urn:microsoft.com/office/officeart/2018/5/layout/CenteredIconLabelDescriptionList"/>
    <dgm:cxn modelId="{84C3FAD4-ED0E-494C-93D2-374F5BDA60B0}" type="presOf" srcId="{D1219292-96BD-487C-A0B0-69099BA8E61D}" destId="{E78E7B50-F400-4BDC-BFF0-08E4B1A97753}" srcOrd="0" destOrd="0" presId="urn:microsoft.com/office/officeart/2018/5/layout/CenteredIconLabelDescriptionList"/>
    <dgm:cxn modelId="{BDD1D3D8-FA45-40D6-A6ED-D6FC8E8341C9}" srcId="{D1219292-96BD-487C-A0B0-69099BA8E61D}" destId="{4D4F4B19-F2E6-4392-B416-EE1C94C97798}" srcOrd="0" destOrd="0" parTransId="{971AF454-B328-4A0E-8FFE-F1F3A3212EF7}" sibTransId="{A2721B07-13E9-4E51-A3AE-3E7F5CAF585D}"/>
    <dgm:cxn modelId="{34680EF5-F27B-423E-B270-84A4A290D602}" type="presOf" srcId="{4D4F4B19-F2E6-4392-B416-EE1C94C97798}" destId="{EC0D9456-6F07-4D6F-9EE0-581755E133AF}" srcOrd="0" destOrd="0" presId="urn:microsoft.com/office/officeart/2018/5/layout/CenteredIconLabelDescriptionList"/>
    <dgm:cxn modelId="{E0E4BF1B-0367-45A0-B5F9-5522F67832CB}" type="presParOf" srcId="{E78E7B50-F400-4BDC-BFF0-08E4B1A97753}" destId="{5D6299CC-6500-4936-9B2E-21EA62CC266E}" srcOrd="0" destOrd="0" presId="urn:microsoft.com/office/officeart/2018/5/layout/CenteredIconLabelDescriptionList"/>
    <dgm:cxn modelId="{95C34E35-D1BB-431D-8DAF-F12197BFFF21}" type="presParOf" srcId="{5D6299CC-6500-4936-9B2E-21EA62CC266E}" destId="{283D9743-D30A-43AB-B46A-5C7786A4849F}" srcOrd="0" destOrd="0" presId="urn:microsoft.com/office/officeart/2018/5/layout/CenteredIconLabelDescriptionList"/>
    <dgm:cxn modelId="{E11C61F5-25C4-44A8-AB9D-70AF0A31EF37}" type="presParOf" srcId="{5D6299CC-6500-4936-9B2E-21EA62CC266E}" destId="{1C0E3682-E60B-43C3-8938-F084501D2E29}" srcOrd="1" destOrd="0" presId="urn:microsoft.com/office/officeart/2018/5/layout/CenteredIconLabelDescriptionList"/>
    <dgm:cxn modelId="{5098131E-94EF-41C0-89BA-0CEBBFC71270}" type="presParOf" srcId="{5D6299CC-6500-4936-9B2E-21EA62CC266E}" destId="{EC0D9456-6F07-4D6F-9EE0-581755E133AF}" srcOrd="2" destOrd="0" presId="urn:microsoft.com/office/officeart/2018/5/layout/CenteredIconLabelDescriptionList"/>
    <dgm:cxn modelId="{A0FF20DF-AF3E-4CB1-8872-D1823DD527C1}" type="presParOf" srcId="{5D6299CC-6500-4936-9B2E-21EA62CC266E}" destId="{EB20A1B1-89A8-46D8-AE3F-B48CCED4880D}" srcOrd="3" destOrd="0" presId="urn:microsoft.com/office/officeart/2018/5/layout/CenteredIconLabelDescriptionList"/>
    <dgm:cxn modelId="{96B773AF-EF92-4F2D-A83B-39BC16B37A51}" type="presParOf" srcId="{5D6299CC-6500-4936-9B2E-21EA62CC266E}" destId="{F9A1DBE7-F116-4911-9B64-B9425C79E9FA}" srcOrd="4" destOrd="0" presId="urn:microsoft.com/office/officeart/2018/5/layout/CenteredIconLabelDescriptionList"/>
    <dgm:cxn modelId="{80A4945C-73F1-49BD-8402-A6FDFA8A0531}" type="presParOf" srcId="{E78E7B50-F400-4BDC-BFF0-08E4B1A97753}" destId="{75C0E5F9-FAE9-4A3A-AC2A-6CC27F9DE2CA}" srcOrd="1" destOrd="0" presId="urn:microsoft.com/office/officeart/2018/5/layout/CenteredIconLabelDescriptionList"/>
    <dgm:cxn modelId="{C865A508-F80D-4EB8-AD58-E03180CD9417}" type="presParOf" srcId="{E78E7B50-F400-4BDC-BFF0-08E4B1A97753}" destId="{04D82FC8-A8F8-4260-80EF-FD04F5457DF1}" srcOrd="2" destOrd="0" presId="urn:microsoft.com/office/officeart/2018/5/layout/CenteredIconLabelDescriptionList"/>
    <dgm:cxn modelId="{27A0F53F-A797-41A6-B8F6-B654BD94D054}" type="presParOf" srcId="{04D82FC8-A8F8-4260-80EF-FD04F5457DF1}" destId="{C535A319-F5ED-44FD-8D31-27B6A583B48D}" srcOrd="0" destOrd="0" presId="urn:microsoft.com/office/officeart/2018/5/layout/CenteredIconLabelDescriptionList"/>
    <dgm:cxn modelId="{12624574-AE65-454A-AA58-0005CEF80995}" type="presParOf" srcId="{04D82FC8-A8F8-4260-80EF-FD04F5457DF1}" destId="{0427790E-D076-41EF-AB3C-5807F74EFCBD}" srcOrd="1" destOrd="0" presId="urn:microsoft.com/office/officeart/2018/5/layout/CenteredIconLabelDescriptionList"/>
    <dgm:cxn modelId="{A8A42480-4E5C-4A61-B4A3-5576EA7E3E82}" type="presParOf" srcId="{04D82FC8-A8F8-4260-80EF-FD04F5457DF1}" destId="{A019EA8F-CC57-4D71-AF6F-2DDBB81395C3}" srcOrd="2" destOrd="0" presId="urn:microsoft.com/office/officeart/2018/5/layout/CenteredIconLabelDescriptionList"/>
    <dgm:cxn modelId="{2496F609-4DEE-4A82-BD67-2BCDA87B772F}" type="presParOf" srcId="{04D82FC8-A8F8-4260-80EF-FD04F5457DF1}" destId="{4520BAEE-D9CF-4B66-9605-1397D7A8189D}" srcOrd="3" destOrd="0" presId="urn:microsoft.com/office/officeart/2018/5/layout/CenteredIconLabelDescriptionList"/>
    <dgm:cxn modelId="{AE5E2D7E-009F-4028-A640-B929D70139CB}" type="presParOf" srcId="{04D82FC8-A8F8-4260-80EF-FD04F5457DF1}" destId="{A6E58186-9148-4EF7-A4A2-3C691D73E31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68524-BC23-EF49-B8B3-F3473FBB1B75}" type="doc">
      <dgm:prSet loTypeId="urn:microsoft.com/office/officeart/2005/8/layout/hierarchy1" loCatId="hierarchy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cs-CZ"/>
        </a:p>
      </dgm:t>
    </dgm:pt>
    <dgm:pt modelId="{66C55A19-BA0B-F549-B727-AF612181FF83}">
      <dgm:prSet/>
      <dgm:spPr/>
      <dgm:t>
        <a:bodyPr/>
        <a:lstStyle/>
        <a:p>
          <a:r>
            <a:rPr lang="cs-CZ" dirty="0"/>
            <a:t>Analýza dat</a:t>
          </a:r>
        </a:p>
      </dgm:t>
    </dgm:pt>
    <dgm:pt modelId="{FE2EB232-0AA1-344A-9E91-E6B3B7626265}" type="parTrans" cxnId="{87420500-45D7-8C4A-ABB2-839B235D771C}">
      <dgm:prSet/>
      <dgm:spPr/>
      <dgm:t>
        <a:bodyPr/>
        <a:lstStyle/>
        <a:p>
          <a:endParaRPr lang="cs-CZ"/>
        </a:p>
      </dgm:t>
    </dgm:pt>
    <dgm:pt modelId="{395EBDE1-0542-0C4B-BFB3-E6E6F7AE9D7F}" type="sibTrans" cxnId="{87420500-45D7-8C4A-ABB2-839B235D771C}">
      <dgm:prSet/>
      <dgm:spPr/>
      <dgm:t>
        <a:bodyPr/>
        <a:lstStyle/>
        <a:p>
          <a:endParaRPr lang="cs-CZ"/>
        </a:p>
      </dgm:t>
    </dgm:pt>
    <dgm:pt modelId="{E7A8D01A-CCA6-4D41-954A-D1FF16A6B46B}">
      <dgm:prSet/>
      <dgm:spPr/>
      <dgm:t>
        <a:bodyPr/>
        <a:lstStyle/>
        <a:p>
          <a:r>
            <a:rPr lang="cs-CZ" dirty="0"/>
            <a:t>Komunikace</a:t>
          </a:r>
        </a:p>
      </dgm:t>
    </dgm:pt>
    <dgm:pt modelId="{57C9AD3F-43C3-9E4A-B1DB-C613827924FE}" type="parTrans" cxnId="{A909B1D7-762C-3947-AA1D-F0E869C95C76}">
      <dgm:prSet/>
      <dgm:spPr/>
      <dgm:t>
        <a:bodyPr/>
        <a:lstStyle/>
        <a:p>
          <a:endParaRPr lang="cs-CZ"/>
        </a:p>
      </dgm:t>
    </dgm:pt>
    <dgm:pt modelId="{FDD5864B-1000-F347-B2FA-C91946A2FFA1}" type="sibTrans" cxnId="{A909B1D7-762C-3947-AA1D-F0E869C95C76}">
      <dgm:prSet/>
      <dgm:spPr/>
      <dgm:t>
        <a:bodyPr/>
        <a:lstStyle/>
        <a:p>
          <a:endParaRPr lang="cs-CZ"/>
        </a:p>
      </dgm:t>
    </dgm:pt>
    <dgm:pt modelId="{1DB633AE-800F-E244-BADB-057C846207E5}">
      <dgm:prSet/>
      <dgm:spPr/>
      <dgm:t>
        <a:bodyPr/>
        <a:lstStyle/>
        <a:p>
          <a:r>
            <a:rPr lang="cs-CZ"/>
            <a:t>Grafický design </a:t>
          </a:r>
        </a:p>
      </dgm:t>
    </dgm:pt>
    <dgm:pt modelId="{BF839B43-5479-DC4A-BD11-8CCF7937EE29}" type="parTrans" cxnId="{E9DD403F-2735-3C43-A31E-A3066720CB2B}">
      <dgm:prSet/>
      <dgm:spPr/>
      <dgm:t>
        <a:bodyPr/>
        <a:lstStyle/>
        <a:p>
          <a:endParaRPr lang="cs-CZ"/>
        </a:p>
      </dgm:t>
    </dgm:pt>
    <dgm:pt modelId="{D66B6C6B-E7BA-6F41-8528-F95C707DBB2D}" type="sibTrans" cxnId="{E9DD403F-2735-3C43-A31E-A3066720CB2B}">
      <dgm:prSet/>
      <dgm:spPr/>
      <dgm:t>
        <a:bodyPr/>
        <a:lstStyle/>
        <a:p>
          <a:endParaRPr lang="cs-CZ"/>
        </a:p>
      </dgm:t>
    </dgm:pt>
    <dgm:pt modelId="{DF15A217-9C7A-8247-A2EA-7FA41F5E9F05}">
      <dgm:prSet/>
      <dgm:spPr/>
      <dgm:t>
        <a:bodyPr/>
        <a:lstStyle/>
        <a:p>
          <a:r>
            <a:rPr lang="cs-CZ" dirty="0"/>
            <a:t>Personalizace</a:t>
          </a:r>
        </a:p>
      </dgm:t>
    </dgm:pt>
    <dgm:pt modelId="{48014629-136B-584D-8632-739390B2DD9B}" type="sibTrans" cxnId="{C3019134-9002-874E-B02C-B04FFC81E9C6}">
      <dgm:prSet/>
      <dgm:spPr/>
      <dgm:t>
        <a:bodyPr/>
        <a:lstStyle/>
        <a:p>
          <a:endParaRPr lang="cs-CZ"/>
        </a:p>
      </dgm:t>
    </dgm:pt>
    <dgm:pt modelId="{62C97528-1EFB-A945-93CF-4EAFCB79C50C}" type="parTrans" cxnId="{C3019134-9002-874E-B02C-B04FFC81E9C6}">
      <dgm:prSet/>
      <dgm:spPr/>
      <dgm:t>
        <a:bodyPr/>
        <a:lstStyle/>
        <a:p>
          <a:endParaRPr lang="cs-CZ"/>
        </a:p>
      </dgm:t>
    </dgm:pt>
    <dgm:pt modelId="{6BFD861B-DEB1-D143-83CE-41DB7E913751}">
      <dgm:prSet/>
      <dgm:spPr/>
      <dgm:t>
        <a:bodyPr/>
        <a:lstStyle/>
        <a:p>
          <a:r>
            <a:rPr lang="cs-CZ" dirty="0"/>
            <a:t>Automatizace</a:t>
          </a:r>
        </a:p>
      </dgm:t>
    </dgm:pt>
    <dgm:pt modelId="{684C6D3A-46A2-7345-AA79-54C328D0F2D7}" type="parTrans" cxnId="{054B68C3-F553-0541-ACED-7EAE637AA4DE}">
      <dgm:prSet/>
      <dgm:spPr/>
      <dgm:t>
        <a:bodyPr/>
        <a:lstStyle/>
        <a:p>
          <a:endParaRPr lang="cs-CZ"/>
        </a:p>
      </dgm:t>
    </dgm:pt>
    <dgm:pt modelId="{6ABA5D27-BD9C-A746-9912-CDEFD5EB1A90}" type="sibTrans" cxnId="{054B68C3-F553-0541-ACED-7EAE637AA4DE}">
      <dgm:prSet/>
      <dgm:spPr/>
      <dgm:t>
        <a:bodyPr/>
        <a:lstStyle/>
        <a:p>
          <a:endParaRPr lang="cs-CZ"/>
        </a:p>
      </dgm:t>
    </dgm:pt>
    <dgm:pt modelId="{B1F65C73-45EC-A84C-B934-D6F879938B63}" type="pres">
      <dgm:prSet presAssocID="{DC368524-BC23-EF49-B8B3-F3473FBB1B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51B52C-190A-B844-8301-46FBB323CA12}" type="pres">
      <dgm:prSet presAssocID="{66C55A19-BA0B-F549-B727-AF612181FF83}" presName="hierRoot1" presStyleCnt="0"/>
      <dgm:spPr/>
    </dgm:pt>
    <dgm:pt modelId="{459F5F71-E151-DC41-AE5E-FDE4AC69906D}" type="pres">
      <dgm:prSet presAssocID="{66C55A19-BA0B-F549-B727-AF612181FF83}" presName="composite" presStyleCnt="0"/>
      <dgm:spPr/>
    </dgm:pt>
    <dgm:pt modelId="{67B7AE74-97F2-F54F-9972-09F705A5D621}" type="pres">
      <dgm:prSet presAssocID="{66C55A19-BA0B-F549-B727-AF612181FF83}" presName="background" presStyleLbl="node0" presStyleIdx="0" presStyleCnt="5"/>
      <dgm:spPr/>
    </dgm:pt>
    <dgm:pt modelId="{36759FEE-1587-0948-A9C2-1870426CC39F}" type="pres">
      <dgm:prSet presAssocID="{66C55A19-BA0B-F549-B727-AF612181FF83}" presName="text" presStyleLbl="fgAcc0" presStyleIdx="0" presStyleCnt="5">
        <dgm:presLayoutVars>
          <dgm:chPref val="3"/>
        </dgm:presLayoutVars>
      </dgm:prSet>
      <dgm:spPr/>
    </dgm:pt>
    <dgm:pt modelId="{581B3D77-1FCF-BF45-880F-8E38BEB31F68}" type="pres">
      <dgm:prSet presAssocID="{66C55A19-BA0B-F549-B727-AF612181FF83}" presName="hierChild2" presStyleCnt="0"/>
      <dgm:spPr/>
    </dgm:pt>
    <dgm:pt modelId="{5CADCCEB-B8D3-1C41-872C-148AE16A5CA8}" type="pres">
      <dgm:prSet presAssocID="{6BFD861B-DEB1-D143-83CE-41DB7E913751}" presName="hierRoot1" presStyleCnt="0"/>
      <dgm:spPr/>
    </dgm:pt>
    <dgm:pt modelId="{21DF794F-794F-2D4C-BFAD-24E6964DF69D}" type="pres">
      <dgm:prSet presAssocID="{6BFD861B-DEB1-D143-83CE-41DB7E913751}" presName="composite" presStyleCnt="0"/>
      <dgm:spPr/>
    </dgm:pt>
    <dgm:pt modelId="{78B5392E-AD41-854F-866D-45F7D8FD2E89}" type="pres">
      <dgm:prSet presAssocID="{6BFD861B-DEB1-D143-83CE-41DB7E913751}" presName="background" presStyleLbl="node0" presStyleIdx="1" presStyleCnt="5"/>
      <dgm:spPr/>
    </dgm:pt>
    <dgm:pt modelId="{92A02260-8B58-214C-B1FD-C349B279DFF8}" type="pres">
      <dgm:prSet presAssocID="{6BFD861B-DEB1-D143-83CE-41DB7E913751}" presName="text" presStyleLbl="fgAcc0" presStyleIdx="1" presStyleCnt="5">
        <dgm:presLayoutVars>
          <dgm:chPref val="3"/>
        </dgm:presLayoutVars>
      </dgm:prSet>
      <dgm:spPr/>
    </dgm:pt>
    <dgm:pt modelId="{05E7BAB4-B75D-284B-BB60-C99336642581}" type="pres">
      <dgm:prSet presAssocID="{6BFD861B-DEB1-D143-83CE-41DB7E913751}" presName="hierChild2" presStyleCnt="0"/>
      <dgm:spPr/>
    </dgm:pt>
    <dgm:pt modelId="{32375AAF-899C-2D47-B51D-B4E475CE9B68}" type="pres">
      <dgm:prSet presAssocID="{DF15A217-9C7A-8247-A2EA-7FA41F5E9F05}" presName="hierRoot1" presStyleCnt="0"/>
      <dgm:spPr/>
    </dgm:pt>
    <dgm:pt modelId="{094E47DD-BA38-FA4C-9E46-0C1F4183E213}" type="pres">
      <dgm:prSet presAssocID="{DF15A217-9C7A-8247-A2EA-7FA41F5E9F05}" presName="composite" presStyleCnt="0"/>
      <dgm:spPr/>
    </dgm:pt>
    <dgm:pt modelId="{AD84FEAF-4699-FB48-880E-F67078283ABA}" type="pres">
      <dgm:prSet presAssocID="{DF15A217-9C7A-8247-A2EA-7FA41F5E9F05}" presName="background" presStyleLbl="node0" presStyleIdx="2" presStyleCnt="5"/>
      <dgm:spPr/>
    </dgm:pt>
    <dgm:pt modelId="{1D12965E-4111-1647-84A5-26498DE45F4C}" type="pres">
      <dgm:prSet presAssocID="{DF15A217-9C7A-8247-A2EA-7FA41F5E9F05}" presName="text" presStyleLbl="fgAcc0" presStyleIdx="2" presStyleCnt="5">
        <dgm:presLayoutVars>
          <dgm:chPref val="3"/>
        </dgm:presLayoutVars>
      </dgm:prSet>
      <dgm:spPr/>
    </dgm:pt>
    <dgm:pt modelId="{3A540A3E-CD25-264E-BA89-6BBF42FFC8CD}" type="pres">
      <dgm:prSet presAssocID="{DF15A217-9C7A-8247-A2EA-7FA41F5E9F05}" presName="hierChild2" presStyleCnt="0"/>
      <dgm:spPr/>
    </dgm:pt>
    <dgm:pt modelId="{CFBA5F00-8F2E-9947-9BD4-B162E76FC035}" type="pres">
      <dgm:prSet presAssocID="{E7A8D01A-CCA6-4D41-954A-D1FF16A6B46B}" presName="hierRoot1" presStyleCnt="0"/>
      <dgm:spPr/>
    </dgm:pt>
    <dgm:pt modelId="{ADA95032-DEE9-174E-AC2A-3E1F161DA8A6}" type="pres">
      <dgm:prSet presAssocID="{E7A8D01A-CCA6-4D41-954A-D1FF16A6B46B}" presName="composite" presStyleCnt="0"/>
      <dgm:spPr/>
    </dgm:pt>
    <dgm:pt modelId="{8C67A418-5EFC-9542-9F3A-2BB2DFA945CA}" type="pres">
      <dgm:prSet presAssocID="{E7A8D01A-CCA6-4D41-954A-D1FF16A6B46B}" presName="background" presStyleLbl="node0" presStyleIdx="3" presStyleCnt="5"/>
      <dgm:spPr/>
    </dgm:pt>
    <dgm:pt modelId="{56931255-F97A-AA45-A0F2-A3A0062DAC53}" type="pres">
      <dgm:prSet presAssocID="{E7A8D01A-CCA6-4D41-954A-D1FF16A6B46B}" presName="text" presStyleLbl="fgAcc0" presStyleIdx="3" presStyleCnt="5">
        <dgm:presLayoutVars>
          <dgm:chPref val="3"/>
        </dgm:presLayoutVars>
      </dgm:prSet>
      <dgm:spPr/>
    </dgm:pt>
    <dgm:pt modelId="{4BA10F10-B89E-BF44-A230-AA8CC192AB70}" type="pres">
      <dgm:prSet presAssocID="{E7A8D01A-CCA6-4D41-954A-D1FF16A6B46B}" presName="hierChild2" presStyleCnt="0"/>
      <dgm:spPr/>
    </dgm:pt>
    <dgm:pt modelId="{700CB547-5AD2-8C40-8FF2-0A621BEF28AB}" type="pres">
      <dgm:prSet presAssocID="{1DB633AE-800F-E244-BADB-057C846207E5}" presName="hierRoot1" presStyleCnt="0"/>
      <dgm:spPr/>
    </dgm:pt>
    <dgm:pt modelId="{BC6D9FBF-6CBF-8B41-B5F3-53574C577FE7}" type="pres">
      <dgm:prSet presAssocID="{1DB633AE-800F-E244-BADB-057C846207E5}" presName="composite" presStyleCnt="0"/>
      <dgm:spPr/>
    </dgm:pt>
    <dgm:pt modelId="{E6944390-1D1B-3E45-8F99-0C297E29B61C}" type="pres">
      <dgm:prSet presAssocID="{1DB633AE-800F-E244-BADB-057C846207E5}" presName="background" presStyleLbl="node0" presStyleIdx="4" presStyleCnt="5"/>
      <dgm:spPr/>
    </dgm:pt>
    <dgm:pt modelId="{08C8561D-B7E0-9245-9F65-D0954EB76B22}" type="pres">
      <dgm:prSet presAssocID="{1DB633AE-800F-E244-BADB-057C846207E5}" presName="text" presStyleLbl="fgAcc0" presStyleIdx="4" presStyleCnt="5">
        <dgm:presLayoutVars>
          <dgm:chPref val="3"/>
        </dgm:presLayoutVars>
      </dgm:prSet>
      <dgm:spPr/>
    </dgm:pt>
    <dgm:pt modelId="{D70EDF76-515C-0440-AF9E-D9694E88CB65}" type="pres">
      <dgm:prSet presAssocID="{1DB633AE-800F-E244-BADB-057C846207E5}" presName="hierChild2" presStyleCnt="0"/>
      <dgm:spPr/>
    </dgm:pt>
  </dgm:ptLst>
  <dgm:cxnLst>
    <dgm:cxn modelId="{87420500-45D7-8C4A-ABB2-839B235D771C}" srcId="{DC368524-BC23-EF49-B8B3-F3473FBB1B75}" destId="{66C55A19-BA0B-F549-B727-AF612181FF83}" srcOrd="0" destOrd="0" parTransId="{FE2EB232-0AA1-344A-9E91-E6B3B7626265}" sibTransId="{395EBDE1-0542-0C4B-BFB3-E6E6F7AE9D7F}"/>
    <dgm:cxn modelId="{F9607D11-8A93-7A4F-BD19-678CB0CF1030}" type="presOf" srcId="{DC368524-BC23-EF49-B8B3-F3473FBB1B75}" destId="{B1F65C73-45EC-A84C-B934-D6F879938B63}" srcOrd="0" destOrd="0" presId="urn:microsoft.com/office/officeart/2005/8/layout/hierarchy1"/>
    <dgm:cxn modelId="{C3019134-9002-874E-B02C-B04FFC81E9C6}" srcId="{DC368524-BC23-EF49-B8B3-F3473FBB1B75}" destId="{DF15A217-9C7A-8247-A2EA-7FA41F5E9F05}" srcOrd="2" destOrd="0" parTransId="{62C97528-1EFB-A945-93CF-4EAFCB79C50C}" sibTransId="{48014629-136B-584D-8632-739390B2DD9B}"/>
    <dgm:cxn modelId="{E9DD403F-2735-3C43-A31E-A3066720CB2B}" srcId="{DC368524-BC23-EF49-B8B3-F3473FBB1B75}" destId="{1DB633AE-800F-E244-BADB-057C846207E5}" srcOrd="4" destOrd="0" parTransId="{BF839B43-5479-DC4A-BD11-8CCF7937EE29}" sibTransId="{D66B6C6B-E7BA-6F41-8528-F95C707DBB2D}"/>
    <dgm:cxn modelId="{13BC8A66-A20B-164A-9A99-0BA95D74BF8F}" type="presOf" srcId="{1DB633AE-800F-E244-BADB-057C846207E5}" destId="{08C8561D-B7E0-9245-9F65-D0954EB76B22}" srcOrd="0" destOrd="0" presId="urn:microsoft.com/office/officeart/2005/8/layout/hierarchy1"/>
    <dgm:cxn modelId="{23BE3E6B-D493-4C41-A31F-07A64C0B5950}" type="presOf" srcId="{DF15A217-9C7A-8247-A2EA-7FA41F5E9F05}" destId="{1D12965E-4111-1647-84A5-26498DE45F4C}" srcOrd="0" destOrd="0" presId="urn:microsoft.com/office/officeart/2005/8/layout/hierarchy1"/>
    <dgm:cxn modelId="{37AC7D72-AD6E-3F42-B5BB-91CD6BE6E9D9}" type="presOf" srcId="{6BFD861B-DEB1-D143-83CE-41DB7E913751}" destId="{92A02260-8B58-214C-B1FD-C349B279DFF8}" srcOrd="0" destOrd="0" presId="urn:microsoft.com/office/officeart/2005/8/layout/hierarchy1"/>
    <dgm:cxn modelId="{700DCA83-0E1E-8D42-B1E0-FD83E768B38C}" type="presOf" srcId="{E7A8D01A-CCA6-4D41-954A-D1FF16A6B46B}" destId="{56931255-F97A-AA45-A0F2-A3A0062DAC53}" srcOrd="0" destOrd="0" presId="urn:microsoft.com/office/officeart/2005/8/layout/hierarchy1"/>
    <dgm:cxn modelId="{054B68C3-F553-0541-ACED-7EAE637AA4DE}" srcId="{DC368524-BC23-EF49-B8B3-F3473FBB1B75}" destId="{6BFD861B-DEB1-D143-83CE-41DB7E913751}" srcOrd="1" destOrd="0" parTransId="{684C6D3A-46A2-7345-AA79-54C328D0F2D7}" sibTransId="{6ABA5D27-BD9C-A746-9912-CDEFD5EB1A90}"/>
    <dgm:cxn modelId="{A909B1D7-762C-3947-AA1D-F0E869C95C76}" srcId="{DC368524-BC23-EF49-B8B3-F3473FBB1B75}" destId="{E7A8D01A-CCA6-4D41-954A-D1FF16A6B46B}" srcOrd="3" destOrd="0" parTransId="{57C9AD3F-43C3-9E4A-B1DB-C613827924FE}" sibTransId="{FDD5864B-1000-F347-B2FA-C91946A2FFA1}"/>
    <dgm:cxn modelId="{B7812AEC-2A8B-9B47-B880-34F25EB01B43}" type="presOf" srcId="{66C55A19-BA0B-F549-B727-AF612181FF83}" destId="{36759FEE-1587-0948-A9C2-1870426CC39F}" srcOrd="0" destOrd="0" presId="urn:microsoft.com/office/officeart/2005/8/layout/hierarchy1"/>
    <dgm:cxn modelId="{9EB08EC7-06A6-1942-94CB-821436FD9BAF}" type="presParOf" srcId="{B1F65C73-45EC-A84C-B934-D6F879938B63}" destId="{2651B52C-190A-B844-8301-46FBB323CA12}" srcOrd="0" destOrd="0" presId="urn:microsoft.com/office/officeart/2005/8/layout/hierarchy1"/>
    <dgm:cxn modelId="{B1E647CF-015B-884C-B37E-BFBDCC6898EB}" type="presParOf" srcId="{2651B52C-190A-B844-8301-46FBB323CA12}" destId="{459F5F71-E151-DC41-AE5E-FDE4AC69906D}" srcOrd="0" destOrd="0" presId="urn:microsoft.com/office/officeart/2005/8/layout/hierarchy1"/>
    <dgm:cxn modelId="{1D82E1EC-0641-564D-BADC-C809FCEEF2FA}" type="presParOf" srcId="{459F5F71-E151-DC41-AE5E-FDE4AC69906D}" destId="{67B7AE74-97F2-F54F-9972-09F705A5D621}" srcOrd="0" destOrd="0" presId="urn:microsoft.com/office/officeart/2005/8/layout/hierarchy1"/>
    <dgm:cxn modelId="{7B145099-2BF0-7644-8122-02D4797EAA6C}" type="presParOf" srcId="{459F5F71-E151-DC41-AE5E-FDE4AC69906D}" destId="{36759FEE-1587-0948-A9C2-1870426CC39F}" srcOrd="1" destOrd="0" presId="urn:microsoft.com/office/officeart/2005/8/layout/hierarchy1"/>
    <dgm:cxn modelId="{9A95B730-191B-9844-BCD8-20FCD162772B}" type="presParOf" srcId="{2651B52C-190A-B844-8301-46FBB323CA12}" destId="{581B3D77-1FCF-BF45-880F-8E38BEB31F68}" srcOrd="1" destOrd="0" presId="urn:microsoft.com/office/officeart/2005/8/layout/hierarchy1"/>
    <dgm:cxn modelId="{24087D9E-D170-E842-ACB7-4769A5ECA219}" type="presParOf" srcId="{B1F65C73-45EC-A84C-B934-D6F879938B63}" destId="{5CADCCEB-B8D3-1C41-872C-148AE16A5CA8}" srcOrd="1" destOrd="0" presId="urn:microsoft.com/office/officeart/2005/8/layout/hierarchy1"/>
    <dgm:cxn modelId="{392FD1EB-F3B4-8F45-9AEF-759947BE7A28}" type="presParOf" srcId="{5CADCCEB-B8D3-1C41-872C-148AE16A5CA8}" destId="{21DF794F-794F-2D4C-BFAD-24E6964DF69D}" srcOrd="0" destOrd="0" presId="urn:microsoft.com/office/officeart/2005/8/layout/hierarchy1"/>
    <dgm:cxn modelId="{472B8387-75EA-464A-ACDE-ED46C79B7B52}" type="presParOf" srcId="{21DF794F-794F-2D4C-BFAD-24E6964DF69D}" destId="{78B5392E-AD41-854F-866D-45F7D8FD2E89}" srcOrd="0" destOrd="0" presId="urn:microsoft.com/office/officeart/2005/8/layout/hierarchy1"/>
    <dgm:cxn modelId="{F3E3F146-B7E9-CB43-8635-73F40C1AA404}" type="presParOf" srcId="{21DF794F-794F-2D4C-BFAD-24E6964DF69D}" destId="{92A02260-8B58-214C-B1FD-C349B279DFF8}" srcOrd="1" destOrd="0" presId="urn:microsoft.com/office/officeart/2005/8/layout/hierarchy1"/>
    <dgm:cxn modelId="{A6891E81-88BD-B441-9D7F-05EAFA015A85}" type="presParOf" srcId="{5CADCCEB-B8D3-1C41-872C-148AE16A5CA8}" destId="{05E7BAB4-B75D-284B-BB60-C99336642581}" srcOrd="1" destOrd="0" presId="urn:microsoft.com/office/officeart/2005/8/layout/hierarchy1"/>
    <dgm:cxn modelId="{D4039B87-7FB9-CC42-A065-4FE484B59E50}" type="presParOf" srcId="{B1F65C73-45EC-A84C-B934-D6F879938B63}" destId="{32375AAF-899C-2D47-B51D-B4E475CE9B68}" srcOrd="2" destOrd="0" presId="urn:microsoft.com/office/officeart/2005/8/layout/hierarchy1"/>
    <dgm:cxn modelId="{47C38159-0367-F148-AB22-A9392E28728C}" type="presParOf" srcId="{32375AAF-899C-2D47-B51D-B4E475CE9B68}" destId="{094E47DD-BA38-FA4C-9E46-0C1F4183E213}" srcOrd="0" destOrd="0" presId="urn:microsoft.com/office/officeart/2005/8/layout/hierarchy1"/>
    <dgm:cxn modelId="{8E66E721-7B66-504B-BA77-73F64424A2B4}" type="presParOf" srcId="{094E47DD-BA38-FA4C-9E46-0C1F4183E213}" destId="{AD84FEAF-4699-FB48-880E-F67078283ABA}" srcOrd="0" destOrd="0" presId="urn:microsoft.com/office/officeart/2005/8/layout/hierarchy1"/>
    <dgm:cxn modelId="{28800130-EB3D-934A-BC31-9D68EBC6B544}" type="presParOf" srcId="{094E47DD-BA38-FA4C-9E46-0C1F4183E213}" destId="{1D12965E-4111-1647-84A5-26498DE45F4C}" srcOrd="1" destOrd="0" presId="urn:microsoft.com/office/officeart/2005/8/layout/hierarchy1"/>
    <dgm:cxn modelId="{F2E8E0C6-9E8C-E543-8D7A-E1AC15033CB3}" type="presParOf" srcId="{32375AAF-899C-2D47-B51D-B4E475CE9B68}" destId="{3A540A3E-CD25-264E-BA89-6BBF42FFC8CD}" srcOrd="1" destOrd="0" presId="urn:microsoft.com/office/officeart/2005/8/layout/hierarchy1"/>
    <dgm:cxn modelId="{550E091F-50E4-D244-A56E-C09CF8DD82AA}" type="presParOf" srcId="{B1F65C73-45EC-A84C-B934-D6F879938B63}" destId="{CFBA5F00-8F2E-9947-9BD4-B162E76FC035}" srcOrd="3" destOrd="0" presId="urn:microsoft.com/office/officeart/2005/8/layout/hierarchy1"/>
    <dgm:cxn modelId="{C3F41E1F-3951-054D-BC48-757CF27A6083}" type="presParOf" srcId="{CFBA5F00-8F2E-9947-9BD4-B162E76FC035}" destId="{ADA95032-DEE9-174E-AC2A-3E1F161DA8A6}" srcOrd="0" destOrd="0" presId="urn:microsoft.com/office/officeart/2005/8/layout/hierarchy1"/>
    <dgm:cxn modelId="{902BAE2C-AC89-A54E-9391-2E648FE507E0}" type="presParOf" srcId="{ADA95032-DEE9-174E-AC2A-3E1F161DA8A6}" destId="{8C67A418-5EFC-9542-9F3A-2BB2DFA945CA}" srcOrd="0" destOrd="0" presId="urn:microsoft.com/office/officeart/2005/8/layout/hierarchy1"/>
    <dgm:cxn modelId="{7B598D4E-2EBF-3A4B-8B67-31BC2F7A49FC}" type="presParOf" srcId="{ADA95032-DEE9-174E-AC2A-3E1F161DA8A6}" destId="{56931255-F97A-AA45-A0F2-A3A0062DAC53}" srcOrd="1" destOrd="0" presId="urn:microsoft.com/office/officeart/2005/8/layout/hierarchy1"/>
    <dgm:cxn modelId="{AC0CEB17-CCBE-8642-8D26-223BB862C14B}" type="presParOf" srcId="{CFBA5F00-8F2E-9947-9BD4-B162E76FC035}" destId="{4BA10F10-B89E-BF44-A230-AA8CC192AB70}" srcOrd="1" destOrd="0" presId="urn:microsoft.com/office/officeart/2005/8/layout/hierarchy1"/>
    <dgm:cxn modelId="{54B09B8A-3838-1845-BE0E-E59CBAFFE63D}" type="presParOf" srcId="{B1F65C73-45EC-A84C-B934-D6F879938B63}" destId="{700CB547-5AD2-8C40-8FF2-0A621BEF28AB}" srcOrd="4" destOrd="0" presId="urn:microsoft.com/office/officeart/2005/8/layout/hierarchy1"/>
    <dgm:cxn modelId="{158E6389-3E98-964A-AEE7-8CBDC137009F}" type="presParOf" srcId="{700CB547-5AD2-8C40-8FF2-0A621BEF28AB}" destId="{BC6D9FBF-6CBF-8B41-B5F3-53574C577FE7}" srcOrd="0" destOrd="0" presId="urn:microsoft.com/office/officeart/2005/8/layout/hierarchy1"/>
    <dgm:cxn modelId="{86BB5EA6-EC25-0143-A64C-8FA8274E20A5}" type="presParOf" srcId="{BC6D9FBF-6CBF-8B41-B5F3-53574C577FE7}" destId="{E6944390-1D1B-3E45-8F99-0C297E29B61C}" srcOrd="0" destOrd="0" presId="urn:microsoft.com/office/officeart/2005/8/layout/hierarchy1"/>
    <dgm:cxn modelId="{902365BF-6B46-E642-B198-1099F31D0CF5}" type="presParOf" srcId="{BC6D9FBF-6CBF-8B41-B5F3-53574C577FE7}" destId="{08C8561D-B7E0-9245-9F65-D0954EB76B22}" srcOrd="1" destOrd="0" presId="urn:microsoft.com/office/officeart/2005/8/layout/hierarchy1"/>
    <dgm:cxn modelId="{C2EDD9B9-75B1-2048-8BB8-0B11904C3233}" type="presParOf" srcId="{700CB547-5AD2-8C40-8FF2-0A621BEF28AB}" destId="{D70EDF76-515C-0440-AF9E-D9694E88CB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14304-7482-F041-821F-91346FF087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cs-CZ"/>
        </a:p>
      </dgm:t>
    </dgm:pt>
    <dgm:pt modelId="{2C404B24-9C08-B84B-A03C-D22A48058BD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Soukromí</a:t>
          </a:r>
        </a:p>
      </dgm:t>
    </dgm:pt>
    <dgm:pt modelId="{29691963-2661-CE48-AE70-3D973E09E1AB}" type="parTrans" cxnId="{C8B61D0F-CCD2-8A42-A740-18EB8990FD99}">
      <dgm:prSet/>
      <dgm:spPr/>
      <dgm:t>
        <a:bodyPr/>
        <a:lstStyle/>
        <a:p>
          <a:endParaRPr lang="cs-CZ"/>
        </a:p>
      </dgm:t>
    </dgm:pt>
    <dgm:pt modelId="{9046693D-9E0E-E84A-BDC6-C7531DABF30F}" type="sibTrans" cxnId="{C8B61D0F-CCD2-8A42-A740-18EB8990FD99}">
      <dgm:prSet/>
      <dgm:spPr/>
      <dgm:t>
        <a:bodyPr/>
        <a:lstStyle/>
        <a:p>
          <a:endParaRPr lang="cs-CZ"/>
        </a:p>
      </dgm:t>
    </dgm:pt>
    <dgm:pt modelId="{27C228EC-CF3B-AB48-A579-75D9553582D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Transparentnost</a:t>
          </a:r>
        </a:p>
      </dgm:t>
    </dgm:pt>
    <dgm:pt modelId="{0D04E163-5892-324F-BF6A-2E86B84F4B74}" type="parTrans" cxnId="{56AA744C-4FEF-2A4F-9FA3-46D6263C743D}">
      <dgm:prSet/>
      <dgm:spPr/>
      <dgm:t>
        <a:bodyPr/>
        <a:lstStyle/>
        <a:p>
          <a:endParaRPr lang="cs-CZ"/>
        </a:p>
      </dgm:t>
    </dgm:pt>
    <dgm:pt modelId="{A1F88127-80EB-1540-986E-22230C236995}" type="sibTrans" cxnId="{56AA744C-4FEF-2A4F-9FA3-46D6263C743D}">
      <dgm:prSet/>
      <dgm:spPr/>
      <dgm:t>
        <a:bodyPr/>
        <a:lstStyle/>
        <a:p>
          <a:endParaRPr lang="cs-CZ"/>
        </a:p>
      </dgm:t>
    </dgm:pt>
    <dgm:pt modelId="{27A508E9-90C7-FB44-9A89-F0050D597A6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Souhlas</a:t>
          </a:r>
        </a:p>
      </dgm:t>
    </dgm:pt>
    <dgm:pt modelId="{B6924235-E96C-0B46-9595-43AA700DD41D}" type="parTrans" cxnId="{A7D5614E-384D-D14C-8B98-EB5F8C100C1B}">
      <dgm:prSet/>
      <dgm:spPr/>
      <dgm:t>
        <a:bodyPr/>
        <a:lstStyle/>
        <a:p>
          <a:endParaRPr lang="cs-CZ"/>
        </a:p>
      </dgm:t>
    </dgm:pt>
    <dgm:pt modelId="{62A93526-7763-3B49-8113-6BB1A8880B8D}" type="sibTrans" cxnId="{A7D5614E-384D-D14C-8B98-EB5F8C100C1B}">
      <dgm:prSet/>
      <dgm:spPr/>
      <dgm:t>
        <a:bodyPr/>
        <a:lstStyle/>
        <a:p>
          <a:endParaRPr lang="cs-CZ"/>
        </a:p>
      </dgm:t>
    </dgm:pt>
    <dgm:pt modelId="{AD18B7A6-8C98-FB47-9AB0-5E51F2BD599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Zabezpečení</a:t>
          </a:r>
        </a:p>
      </dgm:t>
    </dgm:pt>
    <dgm:pt modelId="{BF98687F-CF39-7D45-8FFF-A37CC2CD8A4F}" type="parTrans" cxnId="{FC77CDF0-114B-0445-9A96-8D898C3FDFF0}">
      <dgm:prSet/>
      <dgm:spPr/>
      <dgm:t>
        <a:bodyPr/>
        <a:lstStyle/>
        <a:p>
          <a:endParaRPr lang="cs-CZ"/>
        </a:p>
      </dgm:t>
    </dgm:pt>
    <dgm:pt modelId="{293C50DC-8758-E642-ABB1-12F6BC529F21}" type="sibTrans" cxnId="{FC77CDF0-114B-0445-9A96-8D898C3FDFF0}">
      <dgm:prSet/>
      <dgm:spPr/>
      <dgm:t>
        <a:bodyPr/>
        <a:lstStyle/>
        <a:p>
          <a:endParaRPr lang="cs-CZ"/>
        </a:p>
      </dgm:t>
    </dgm:pt>
    <dgm:pt modelId="{8D5D5F05-03F4-478F-A369-1A234BA1B1F7}" type="pres">
      <dgm:prSet presAssocID="{5D014304-7482-F041-821F-91346FF0873A}" presName="root" presStyleCnt="0">
        <dgm:presLayoutVars>
          <dgm:dir/>
          <dgm:resizeHandles val="exact"/>
        </dgm:presLayoutVars>
      </dgm:prSet>
      <dgm:spPr/>
    </dgm:pt>
    <dgm:pt modelId="{0C9B00EA-FE8A-4F05-A8C5-AF3CF9C2A032}" type="pres">
      <dgm:prSet presAssocID="{2C404B24-9C08-B84B-A03C-D22A48058BD7}" presName="compNode" presStyleCnt="0"/>
      <dgm:spPr/>
    </dgm:pt>
    <dgm:pt modelId="{A30E80AF-19C5-4A51-BF96-1036B0384D71}" type="pres">
      <dgm:prSet presAssocID="{2C404B24-9C08-B84B-A03C-D22A48058BD7}" presName="bgRect" presStyleLbl="bgShp" presStyleIdx="0" presStyleCnt="4"/>
      <dgm:spPr/>
    </dgm:pt>
    <dgm:pt modelId="{40184B8F-5EA6-4221-9EB7-23CE2E4B8C55}" type="pres">
      <dgm:prSet presAssocID="{2C404B24-9C08-B84B-A03C-D22A48058BD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ko se souvislou výplní"/>
        </a:ext>
      </dgm:extLst>
    </dgm:pt>
    <dgm:pt modelId="{5200B0E2-9F4F-4E30-AE75-7B3ED1453BF8}" type="pres">
      <dgm:prSet presAssocID="{2C404B24-9C08-B84B-A03C-D22A48058BD7}" presName="spaceRect" presStyleCnt="0"/>
      <dgm:spPr/>
    </dgm:pt>
    <dgm:pt modelId="{6B17AC6B-A021-4100-89F8-C9D90E3E7904}" type="pres">
      <dgm:prSet presAssocID="{2C404B24-9C08-B84B-A03C-D22A48058BD7}" presName="parTx" presStyleLbl="revTx" presStyleIdx="0" presStyleCnt="4">
        <dgm:presLayoutVars>
          <dgm:chMax val="0"/>
          <dgm:chPref val="0"/>
        </dgm:presLayoutVars>
      </dgm:prSet>
      <dgm:spPr/>
    </dgm:pt>
    <dgm:pt modelId="{CB7A03EE-5069-4145-B5BC-B67ADF412745}" type="pres">
      <dgm:prSet presAssocID="{9046693D-9E0E-E84A-BDC6-C7531DABF30F}" presName="sibTrans" presStyleCnt="0"/>
      <dgm:spPr/>
    </dgm:pt>
    <dgm:pt modelId="{53FD0CCD-C64C-41DA-80BD-F9DD5F212FE2}" type="pres">
      <dgm:prSet presAssocID="{27C228EC-CF3B-AB48-A579-75D9553582D2}" presName="compNode" presStyleCnt="0"/>
      <dgm:spPr/>
    </dgm:pt>
    <dgm:pt modelId="{67876D1B-D9DC-4B19-9359-4011F2961C06}" type="pres">
      <dgm:prSet presAssocID="{27C228EC-CF3B-AB48-A579-75D9553582D2}" presName="bgRect" presStyleLbl="bgShp" presStyleIdx="1" presStyleCnt="4"/>
      <dgm:spPr/>
    </dgm:pt>
    <dgm:pt modelId="{5782C6FA-8E8A-41C5-869C-6A71F9108709}" type="pres">
      <dgm:prSet presAssocID="{27C228EC-CF3B-AB48-A579-75D9553582D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6AC12A2-019E-451D-B368-250EDFA1A98F}" type="pres">
      <dgm:prSet presAssocID="{27C228EC-CF3B-AB48-A579-75D9553582D2}" presName="spaceRect" presStyleCnt="0"/>
      <dgm:spPr/>
    </dgm:pt>
    <dgm:pt modelId="{0BEEFC5B-6065-4A51-AAFB-C7FE358A2272}" type="pres">
      <dgm:prSet presAssocID="{27C228EC-CF3B-AB48-A579-75D9553582D2}" presName="parTx" presStyleLbl="revTx" presStyleIdx="1" presStyleCnt="4">
        <dgm:presLayoutVars>
          <dgm:chMax val="0"/>
          <dgm:chPref val="0"/>
        </dgm:presLayoutVars>
      </dgm:prSet>
      <dgm:spPr/>
    </dgm:pt>
    <dgm:pt modelId="{3230EF42-152A-44A1-8518-24203A068989}" type="pres">
      <dgm:prSet presAssocID="{A1F88127-80EB-1540-986E-22230C236995}" presName="sibTrans" presStyleCnt="0"/>
      <dgm:spPr/>
    </dgm:pt>
    <dgm:pt modelId="{BF4B505E-FC4F-4383-B209-E870E6D9D46A}" type="pres">
      <dgm:prSet presAssocID="{27A508E9-90C7-FB44-9A89-F0050D597A6E}" presName="compNode" presStyleCnt="0"/>
      <dgm:spPr/>
    </dgm:pt>
    <dgm:pt modelId="{B8504A67-0125-4605-8319-B11C048BEC19}" type="pres">
      <dgm:prSet presAssocID="{27A508E9-90C7-FB44-9A89-F0050D597A6E}" presName="bgRect" presStyleLbl="bgShp" presStyleIdx="2" presStyleCnt="4"/>
      <dgm:spPr/>
    </dgm:pt>
    <dgm:pt modelId="{1D1AB885-ACCA-4698-8347-08D4E2C6A911}" type="pres">
      <dgm:prSet presAssocID="{27A508E9-90C7-FB44-9A89-F0050D597A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987EEE2-42BE-420A-9218-A230372237C6}" type="pres">
      <dgm:prSet presAssocID="{27A508E9-90C7-FB44-9A89-F0050D597A6E}" presName="spaceRect" presStyleCnt="0"/>
      <dgm:spPr/>
    </dgm:pt>
    <dgm:pt modelId="{5975D44A-F724-40B1-9BF2-1716EF518F14}" type="pres">
      <dgm:prSet presAssocID="{27A508E9-90C7-FB44-9A89-F0050D597A6E}" presName="parTx" presStyleLbl="revTx" presStyleIdx="2" presStyleCnt="4">
        <dgm:presLayoutVars>
          <dgm:chMax val="0"/>
          <dgm:chPref val="0"/>
        </dgm:presLayoutVars>
      </dgm:prSet>
      <dgm:spPr/>
    </dgm:pt>
    <dgm:pt modelId="{7B2D2A13-8D5B-493C-AEC5-0817B0155AD5}" type="pres">
      <dgm:prSet presAssocID="{62A93526-7763-3B49-8113-6BB1A8880B8D}" presName="sibTrans" presStyleCnt="0"/>
      <dgm:spPr/>
    </dgm:pt>
    <dgm:pt modelId="{B3D8DE39-FA68-484B-9E07-B11E9E8B3FBF}" type="pres">
      <dgm:prSet presAssocID="{AD18B7A6-8C98-FB47-9AB0-5E51F2BD5996}" presName="compNode" presStyleCnt="0"/>
      <dgm:spPr/>
    </dgm:pt>
    <dgm:pt modelId="{D9EA4D96-1C15-4B59-8811-A9A8480C18CF}" type="pres">
      <dgm:prSet presAssocID="{AD18B7A6-8C98-FB47-9AB0-5E51F2BD5996}" presName="bgRect" presStyleLbl="bgShp" presStyleIdx="3" presStyleCnt="4"/>
      <dgm:spPr/>
    </dgm:pt>
    <dgm:pt modelId="{B7987E3A-772C-4E91-A7EB-B80DA3D6B011}" type="pres">
      <dgm:prSet presAssocID="{AD18B7A6-8C98-FB47-9AB0-5E51F2BD59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demknout se souvislou výplní"/>
        </a:ext>
      </dgm:extLst>
    </dgm:pt>
    <dgm:pt modelId="{DB0CD2FE-5081-48CA-9CBE-6B0B5D6FA13D}" type="pres">
      <dgm:prSet presAssocID="{AD18B7A6-8C98-FB47-9AB0-5E51F2BD5996}" presName="spaceRect" presStyleCnt="0"/>
      <dgm:spPr/>
    </dgm:pt>
    <dgm:pt modelId="{A2ED0C08-88F1-4181-841C-991A9602DDB0}" type="pres">
      <dgm:prSet presAssocID="{AD18B7A6-8C98-FB47-9AB0-5E51F2BD59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8B61D0F-CCD2-8A42-A740-18EB8990FD99}" srcId="{5D014304-7482-F041-821F-91346FF0873A}" destId="{2C404B24-9C08-B84B-A03C-D22A48058BD7}" srcOrd="0" destOrd="0" parTransId="{29691963-2661-CE48-AE70-3D973E09E1AB}" sibTransId="{9046693D-9E0E-E84A-BDC6-C7531DABF30F}"/>
    <dgm:cxn modelId="{2A659F20-04F4-364C-8302-D66C42CBB5A1}" type="presOf" srcId="{AD18B7A6-8C98-FB47-9AB0-5E51F2BD5996}" destId="{A2ED0C08-88F1-4181-841C-991A9602DDB0}" srcOrd="0" destOrd="0" presId="urn:microsoft.com/office/officeart/2018/2/layout/IconVerticalSolidList"/>
    <dgm:cxn modelId="{9153FF3B-B5F8-3F4A-B56A-357034C77497}" type="presOf" srcId="{2C404B24-9C08-B84B-A03C-D22A48058BD7}" destId="{6B17AC6B-A021-4100-89F8-C9D90E3E7904}" srcOrd="0" destOrd="0" presId="urn:microsoft.com/office/officeart/2018/2/layout/IconVerticalSolidList"/>
    <dgm:cxn modelId="{7DCD2145-711E-2B4A-BC49-93DE650B5342}" type="presOf" srcId="{5D014304-7482-F041-821F-91346FF0873A}" destId="{8D5D5F05-03F4-478F-A369-1A234BA1B1F7}" srcOrd="0" destOrd="0" presId="urn:microsoft.com/office/officeart/2018/2/layout/IconVerticalSolidList"/>
    <dgm:cxn modelId="{56AA744C-4FEF-2A4F-9FA3-46D6263C743D}" srcId="{5D014304-7482-F041-821F-91346FF0873A}" destId="{27C228EC-CF3B-AB48-A579-75D9553582D2}" srcOrd="1" destOrd="0" parTransId="{0D04E163-5892-324F-BF6A-2E86B84F4B74}" sibTransId="{A1F88127-80EB-1540-986E-22230C236995}"/>
    <dgm:cxn modelId="{A7D5614E-384D-D14C-8B98-EB5F8C100C1B}" srcId="{5D014304-7482-F041-821F-91346FF0873A}" destId="{27A508E9-90C7-FB44-9A89-F0050D597A6E}" srcOrd="2" destOrd="0" parTransId="{B6924235-E96C-0B46-9595-43AA700DD41D}" sibTransId="{62A93526-7763-3B49-8113-6BB1A8880B8D}"/>
    <dgm:cxn modelId="{24068A9F-9029-7A48-9F13-1EA5BA447BAF}" type="presOf" srcId="{27A508E9-90C7-FB44-9A89-F0050D597A6E}" destId="{5975D44A-F724-40B1-9BF2-1716EF518F14}" srcOrd="0" destOrd="0" presId="urn:microsoft.com/office/officeart/2018/2/layout/IconVerticalSolidList"/>
    <dgm:cxn modelId="{B1923EB0-2966-564C-B96C-A8FE3F564338}" type="presOf" srcId="{27C228EC-CF3B-AB48-A579-75D9553582D2}" destId="{0BEEFC5B-6065-4A51-AAFB-C7FE358A2272}" srcOrd="0" destOrd="0" presId="urn:microsoft.com/office/officeart/2018/2/layout/IconVerticalSolidList"/>
    <dgm:cxn modelId="{FC77CDF0-114B-0445-9A96-8D898C3FDFF0}" srcId="{5D014304-7482-F041-821F-91346FF0873A}" destId="{AD18B7A6-8C98-FB47-9AB0-5E51F2BD5996}" srcOrd="3" destOrd="0" parTransId="{BF98687F-CF39-7D45-8FFF-A37CC2CD8A4F}" sibTransId="{293C50DC-8758-E642-ABB1-12F6BC529F21}"/>
    <dgm:cxn modelId="{D3F1AEAD-2E86-8647-91E9-D1FF0E0C4977}" type="presParOf" srcId="{8D5D5F05-03F4-478F-A369-1A234BA1B1F7}" destId="{0C9B00EA-FE8A-4F05-A8C5-AF3CF9C2A032}" srcOrd="0" destOrd="0" presId="urn:microsoft.com/office/officeart/2018/2/layout/IconVerticalSolidList"/>
    <dgm:cxn modelId="{43940BE4-EFB1-3845-8B4B-D0CF53EC6E09}" type="presParOf" srcId="{0C9B00EA-FE8A-4F05-A8C5-AF3CF9C2A032}" destId="{A30E80AF-19C5-4A51-BF96-1036B0384D71}" srcOrd="0" destOrd="0" presId="urn:microsoft.com/office/officeart/2018/2/layout/IconVerticalSolidList"/>
    <dgm:cxn modelId="{AB39731E-8BBA-E142-B501-73E2D2A9B104}" type="presParOf" srcId="{0C9B00EA-FE8A-4F05-A8C5-AF3CF9C2A032}" destId="{40184B8F-5EA6-4221-9EB7-23CE2E4B8C55}" srcOrd="1" destOrd="0" presId="urn:microsoft.com/office/officeart/2018/2/layout/IconVerticalSolidList"/>
    <dgm:cxn modelId="{7658C781-4DE2-A147-9438-F76435852701}" type="presParOf" srcId="{0C9B00EA-FE8A-4F05-A8C5-AF3CF9C2A032}" destId="{5200B0E2-9F4F-4E30-AE75-7B3ED1453BF8}" srcOrd="2" destOrd="0" presId="urn:microsoft.com/office/officeart/2018/2/layout/IconVerticalSolidList"/>
    <dgm:cxn modelId="{35CA41BD-6A23-3E4B-A832-CD1ED749F769}" type="presParOf" srcId="{0C9B00EA-FE8A-4F05-A8C5-AF3CF9C2A032}" destId="{6B17AC6B-A021-4100-89F8-C9D90E3E7904}" srcOrd="3" destOrd="0" presId="urn:microsoft.com/office/officeart/2018/2/layout/IconVerticalSolidList"/>
    <dgm:cxn modelId="{7B2509E8-9E25-624A-98F3-0BE0FF185A8B}" type="presParOf" srcId="{8D5D5F05-03F4-478F-A369-1A234BA1B1F7}" destId="{CB7A03EE-5069-4145-B5BC-B67ADF412745}" srcOrd="1" destOrd="0" presId="urn:microsoft.com/office/officeart/2018/2/layout/IconVerticalSolidList"/>
    <dgm:cxn modelId="{251A02C2-E2EF-194C-92DD-1BAF19BE0EA7}" type="presParOf" srcId="{8D5D5F05-03F4-478F-A369-1A234BA1B1F7}" destId="{53FD0CCD-C64C-41DA-80BD-F9DD5F212FE2}" srcOrd="2" destOrd="0" presId="urn:microsoft.com/office/officeart/2018/2/layout/IconVerticalSolidList"/>
    <dgm:cxn modelId="{7EA9D7B1-41EA-A54E-850D-67AD6AFAFC15}" type="presParOf" srcId="{53FD0CCD-C64C-41DA-80BD-F9DD5F212FE2}" destId="{67876D1B-D9DC-4B19-9359-4011F2961C06}" srcOrd="0" destOrd="0" presId="urn:microsoft.com/office/officeart/2018/2/layout/IconVerticalSolidList"/>
    <dgm:cxn modelId="{AD1EFBD5-A0CE-684F-9720-0F0097A83C5C}" type="presParOf" srcId="{53FD0CCD-C64C-41DA-80BD-F9DD5F212FE2}" destId="{5782C6FA-8E8A-41C5-869C-6A71F9108709}" srcOrd="1" destOrd="0" presId="urn:microsoft.com/office/officeart/2018/2/layout/IconVerticalSolidList"/>
    <dgm:cxn modelId="{E0C6354B-B822-3240-9647-B8925731DE77}" type="presParOf" srcId="{53FD0CCD-C64C-41DA-80BD-F9DD5F212FE2}" destId="{36AC12A2-019E-451D-B368-250EDFA1A98F}" srcOrd="2" destOrd="0" presId="urn:microsoft.com/office/officeart/2018/2/layout/IconVerticalSolidList"/>
    <dgm:cxn modelId="{455E4FD8-4777-984B-80D1-865364C7BA4D}" type="presParOf" srcId="{53FD0CCD-C64C-41DA-80BD-F9DD5F212FE2}" destId="{0BEEFC5B-6065-4A51-AAFB-C7FE358A2272}" srcOrd="3" destOrd="0" presId="urn:microsoft.com/office/officeart/2018/2/layout/IconVerticalSolidList"/>
    <dgm:cxn modelId="{E8EF51F1-5513-7E47-A49A-4F0A7CB0DF0B}" type="presParOf" srcId="{8D5D5F05-03F4-478F-A369-1A234BA1B1F7}" destId="{3230EF42-152A-44A1-8518-24203A068989}" srcOrd="3" destOrd="0" presId="urn:microsoft.com/office/officeart/2018/2/layout/IconVerticalSolidList"/>
    <dgm:cxn modelId="{71F0FF74-F27D-2D40-ABE6-3FD9961EDB89}" type="presParOf" srcId="{8D5D5F05-03F4-478F-A369-1A234BA1B1F7}" destId="{BF4B505E-FC4F-4383-B209-E870E6D9D46A}" srcOrd="4" destOrd="0" presId="urn:microsoft.com/office/officeart/2018/2/layout/IconVerticalSolidList"/>
    <dgm:cxn modelId="{D601B7CC-8874-EA43-9A36-A2034058FC8D}" type="presParOf" srcId="{BF4B505E-FC4F-4383-B209-E870E6D9D46A}" destId="{B8504A67-0125-4605-8319-B11C048BEC19}" srcOrd="0" destOrd="0" presId="urn:microsoft.com/office/officeart/2018/2/layout/IconVerticalSolidList"/>
    <dgm:cxn modelId="{8525B77B-B677-4A4A-BBD0-BCED479BB5E6}" type="presParOf" srcId="{BF4B505E-FC4F-4383-B209-E870E6D9D46A}" destId="{1D1AB885-ACCA-4698-8347-08D4E2C6A911}" srcOrd="1" destOrd="0" presId="urn:microsoft.com/office/officeart/2018/2/layout/IconVerticalSolidList"/>
    <dgm:cxn modelId="{50DB4449-3DF9-8C4F-B58F-065C8CE16485}" type="presParOf" srcId="{BF4B505E-FC4F-4383-B209-E870E6D9D46A}" destId="{B987EEE2-42BE-420A-9218-A230372237C6}" srcOrd="2" destOrd="0" presId="urn:microsoft.com/office/officeart/2018/2/layout/IconVerticalSolidList"/>
    <dgm:cxn modelId="{2B02BCC6-060F-6F4E-8FFC-486F1BC95E51}" type="presParOf" srcId="{BF4B505E-FC4F-4383-B209-E870E6D9D46A}" destId="{5975D44A-F724-40B1-9BF2-1716EF518F14}" srcOrd="3" destOrd="0" presId="urn:microsoft.com/office/officeart/2018/2/layout/IconVerticalSolidList"/>
    <dgm:cxn modelId="{EAA1A889-0833-B445-AEF8-113EB27CE611}" type="presParOf" srcId="{8D5D5F05-03F4-478F-A369-1A234BA1B1F7}" destId="{7B2D2A13-8D5B-493C-AEC5-0817B0155AD5}" srcOrd="5" destOrd="0" presId="urn:microsoft.com/office/officeart/2018/2/layout/IconVerticalSolidList"/>
    <dgm:cxn modelId="{9A87F4FF-B58C-304C-AB31-E230F59B8720}" type="presParOf" srcId="{8D5D5F05-03F4-478F-A369-1A234BA1B1F7}" destId="{B3D8DE39-FA68-484B-9E07-B11E9E8B3FBF}" srcOrd="6" destOrd="0" presId="urn:microsoft.com/office/officeart/2018/2/layout/IconVerticalSolidList"/>
    <dgm:cxn modelId="{3A77CAA3-987D-5143-B209-DE221A3ABC57}" type="presParOf" srcId="{B3D8DE39-FA68-484B-9E07-B11E9E8B3FBF}" destId="{D9EA4D96-1C15-4B59-8811-A9A8480C18CF}" srcOrd="0" destOrd="0" presId="urn:microsoft.com/office/officeart/2018/2/layout/IconVerticalSolidList"/>
    <dgm:cxn modelId="{6FFEB724-E0FA-9A40-BB61-DC367BA0A3F3}" type="presParOf" srcId="{B3D8DE39-FA68-484B-9E07-B11E9E8B3FBF}" destId="{B7987E3A-772C-4E91-A7EB-B80DA3D6B011}" srcOrd="1" destOrd="0" presId="urn:microsoft.com/office/officeart/2018/2/layout/IconVerticalSolidList"/>
    <dgm:cxn modelId="{6EAFA4B1-ABDC-1240-8F6C-61A2188801E3}" type="presParOf" srcId="{B3D8DE39-FA68-484B-9E07-B11E9E8B3FBF}" destId="{DB0CD2FE-5081-48CA-9CBE-6B0B5D6FA13D}" srcOrd="2" destOrd="0" presId="urn:microsoft.com/office/officeart/2018/2/layout/IconVerticalSolidList"/>
    <dgm:cxn modelId="{7761C91E-A392-3C4B-A908-C578492204B3}" type="presParOf" srcId="{B3D8DE39-FA68-484B-9E07-B11E9E8B3FBF}" destId="{A2ED0C08-88F1-4181-841C-991A9602DD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D9743-D30A-43AB-B46A-5C7786A4849F}">
      <dsp:nvSpPr>
        <dsp:cNvPr id="0" name=""/>
        <dsp:cNvSpPr/>
      </dsp:nvSpPr>
      <dsp:spPr>
        <a:xfrm>
          <a:off x="1963800" y="77306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0D9456-6F07-4D6F-9EE0-581755E133AF}">
      <dsp:nvSpPr>
        <dsp:cNvPr id="0" name=""/>
        <dsp:cNvSpPr/>
      </dsp:nvSpPr>
      <dsp:spPr>
        <a:xfrm>
          <a:off x="559800" y="240568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/>
            <a:t>Silný vliv technologického pokroku</a:t>
          </a:r>
          <a:endParaRPr lang="en-US" sz="2000" kern="1200"/>
        </a:p>
      </dsp:txBody>
      <dsp:txXfrm>
        <a:off x="559800" y="2405687"/>
        <a:ext cx="4320000" cy="648000"/>
      </dsp:txXfrm>
    </dsp:sp>
    <dsp:sp modelId="{F9A1DBE7-F116-4911-9B64-B9425C79E9FA}">
      <dsp:nvSpPr>
        <dsp:cNvPr id="0" name=""/>
        <dsp:cNvSpPr/>
      </dsp:nvSpPr>
      <dsp:spPr>
        <a:xfrm>
          <a:off x="559800" y="3109791"/>
          <a:ext cx="4320000" cy="4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Např.: umělá inteligence (AI), virtuální realita (VR), a další vznikající technologie</a:t>
          </a:r>
          <a:endParaRPr lang="en-US" sz="1500" kern="1200" dirty="0"/>
        </a:p>
      </dsp:txBody>
      <dsp:txXfrm>
        <a:off x="559800" y="3109791"/>
        <a:ext cx="4320000" cy="468482"/>
      </dsp:txXfrm>
    </dsp:sp>
    <dsp:sp modelId="{C535A319-F5ED-44FD-8D31-27B6A583B48D}">
      <dsp:nvSpPr>
        <dsp:cNvPr id="0" name=""/>
        <dsp:cNvSpPr/>
      </dsp:nvSpPr>
      <dsp:spPr>
        <a:xfrm>
          <a:off x="7039800" y="77306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19EA8F-CC57-4D71-AF6F-2DDBB81395C3}">
      <dsp:nvSpPr>
        <dsp:cNvPr id="0" name=""/>
        <dsp:cNvSpPr/>
      </dsp:nvSpPr>
      <dsp:spPr>
        <a:xfrm>
          <a:off x="5635800" y="240568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Tyto změny ovlivní jak online tak </a:t>
          </a:r>
          <a:r>
            <a:rPr lang="cs-CZ" sz="2000" kern="1200" dirty="0" err="1"/>
            <a:t>offline</a:t>
          </a:r>
          <a:r>
            <a:rPr lang="cs-CZ" sz="2000" kern="1200" dirty="0"/>
            <a:t> marketing</a:t>
          </a:r>
          <a:endParaRPr lang="en-US" sz="2000" kern="1200" dirty="0"/>
        </a:p>
      </dsp:txBody>
      <dsp:txXfrm>
        <a:off x="5635800" y="2405687"/>
        <a:ext cx="4320000" cy="648000"/>
      </dsp:txXfrm>
    </dsp:sp>
    <dsp:sp modelId="{A6E58186-9148-4EF7-A4A2-3C691D73E315}">
      <dsp:nvSpPr>
        <dsp:cNvPr id="0" name=""/>
        <dsp:cNvSpPr/>
      </dsp:nvSpPr>
      <dsp:spPr>
        <a:xfrm>
          <a:off x="5635800" y="3109791"/>
          <a:ext cx="4320000" cy="4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7AE74-97F2-F54F-9972-09F705A5D621}">
      <dsp:nvSpPr>
        <dsp:cNvPr id="0" name=""/>
        <dsp:cNvSpPr/>
      </dsp:nvSpPr>
      <dsp:spPr>
        <a:xfrm>
          <a:off x="3347" y="1404085"/>
          <a:ext cx="1630962" cy="10356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759FEE-1587-0948-A9C2-1870426CC39F}">
      <dsp:nvSpPr>
        <dsp:cNvPr id="0" name=""/>
        <dsp:cNvSpPr/>
      </dsp:nvSpPr>
      <dsp:spPr>
        <a:xfrm>
          <a:off x="184565" y="1576242"/>
          <a:ext cx="1630962" cy="1035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Analýza dat</a:t>
          </a:r>
        </a:p>
      </dsp:txBody>
      <dsp:txXfrm>
        <a:off x="214898" y="1606575"/>
        <a:ext cx="1570296" cy="974995"/>
      </dsp:txXfrm>
    </dsp:sp>
    <dsp:sp modelId="{78B5392E-AD41-854F-866D-45F7D8FD2E89}">
      <dsp:nvSpPr>
        <dsp:cNvPr id="0" name=""/>
        <dsp:cNvSpPr/>
      </dsp:nvSpPr>
      <dsp:spPr>
        <a:xfrm>
          <a:off x="1996746" y="1404085"/>
          <a:ext cx="1630962" cy="10356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A02260-8B58-214C-B1FD-C349B279DFF8}">
      <dsp:nvSpPr>
        <dsp:cNvPr id="0" name=""/>
        <dsp:cNvSpPr/>
      </dsp:nvSpPr>
      <dsp:spPr>
        <a:xfrm>
          <a:off x="2177964" y="1576242"/>
          <a:ext cx="1630962" cy="1035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Automatizace</a:t>
          </a:r>
        </a:p>
      </dsp:txBody>
      <dsp:txXfrm>
        <a:off x="2208297" y="1606575"/>
        <a:ext cx="1570296" cy="974995"/>
      </dsp:txXfrm>
    </dsp:sp>
    <dsp:sp modelId="{AD84FEAF-4699-FB48-880E-F67078283ABA}">
      <dsp:nvSpPr>
        <dsp:cNvPr id="0" name=""/>
        <dsp:cNvSpPr/>
      </dsp:nvSpPr>
      <dsp:spPr>
        <a:xfrm>
          <a:off x="3990145" y="1404085"/>
          <a:ext cx="1630962" cy="10356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12965E-4111-1647-84A5-26498DE45F4C}">
      <dsp:nvSpPr>
        <dsp:cNvPr id="0" name=""/>
        <dsp:cNvSpPr/>
      </dsp:nvSpPr>
      <dsp:spPr>
        <a:xfrm>
          <a:off x="4171363" y="1576242"/>
          <a:ext cx="1630962" cy="1035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Personalizace</a:t>
          </a:r>
        </a:p>
      </dsp:txBody>
      <dsp:txXfrm>
        <a:off x="4201696" y="1606575"/>
        <a:ext cx="1570296" cy="974995"/>
      </dsp:txXfrm>
    </dsp:sp>
    <dsp:sp modelId="{8C67A418-5EFC-9542-9F3A-2BB2DFA945CA}">
      <dsp:nvSpPr>
        <dsp:cNvPr id="0" name=""/>
        <dsp:cNvSpPr/>
      </dsp:nvSpPr>
      <dsp:spPr>
        <a:xfrm>
          <a:off x="5983544" y="1404085"/>
          <a:ext cx="1630962" cy="10356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931255-F97A-AA45-A0F2-A3A0062DAC53}">
      <dsp:nvSpPr>
        <dsp:cNvPr id="0" name=""/>
        <dsp:cNvSpPr/>
      </dsp:nvSpPr>
      <dsp:spPr>
        <a:xfrm>
          <a:off x="6164762" y="1576242"/>
          <a:ext cx="1630962" cy="1035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Komunikace</a:t>
          </a:r>
        </a:p>
      </dsp:txBody>
      <dsp:txXfrm>
        <a:off x="6195095" y="1606575"/>
        <a:ext cx="1570296" cy="974995"/>
      </dsp:txXfrm>
    </dsp:sp>
    <dsp:sp modelId="{E6944390-1D1B-3E45-8F99-0C297E29B61C}">
      <dsp:nvSpPr>
        <dsp:cNvPr id="0" name=""/>
        <dsp:cNvSpPr/>
      </dsp:nvSpPr>
      <dsp:spPr>
        <a:xfrm>
          <a:off x="7976943" y="1404085"/>
          <a:ext cx="1630962" cy="10356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C8561D-B7E0-9245-9F65-D0954EB76B22}">
      <dsp:nvSpPr>
        <dsp:cNvPr id="0" name=""/>
        <dsp:cNvSpPr/>
      </dsp:nvSpPr>
      <dsp:spPr>
        <a:xfrm>
          <a:off x="8158161" y="1576242"/>
          <a:ext cx="1630962" cy="1035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Grafický design </a:t>
          </a:r>
        </a:p>
      </dsp:txBody>
      <dsp:txXfrm>
        <a:off x="8188494" y="1606575"/>
        <a:ext cx="1570296" cy="974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E80AF-19C5-4A51-BF96-1036B0384D71}">
      <dsp:nvSpPr>
        <dsp:cNvPr id="0" name=""/>
        <dsp:cNvSpPr/>
      </dsp:nvSpPr>
      <dsp:spPr>
        <a:xfrm>
          <a:off x="0" y="1640"/>
          <a:ext cx="4916384" cy="8315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84B8F-5EA6-4221-9EB7-23CE2E4B8C55}">
      <dsp:nvSpPr>
        <dsp:cNvPr id="0" name=""/>
        <dsp:cNvSpPr/>
      </dsp:nvSpPr>
      <dsp:spPr>
        <a:xfrm>
          <a:off x="251556" y="188749"/>
          <a:ext cx="457375" cy="457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7AC6B-A021-4100-89F8-C9D90E3E7904}">
      <dsp:nvSpPr>
        <dsp:cNvPr id="0" name=""/>
        <dsp:cNvSpPr/>
      </dsp:nvSpPr>
      <dsp:spPr>
        <a:xfrm>
          <a:off x="960489" y="1640"/>
          <a:ext cx="3955894" cy="83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10" tIns="88010" rIns="88010" bIns="8801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Soukromí</a:t>
          </a:r>
        </a:p>
      </dsp:txBody>
      <dsp:txXfrm>
        <a:off x="960489" y="1640"/>
        <a:ext cx="3955894" cy="831592"/>
      </dsp:txXfrm>
    </dsp:sp>
    <dsp:sp modelId="{67876D1B-D9DC-4B19-9359-4011F2961C06}">
      <dsp:nvSpPr>
        <dsp:cNvPr id="0" name=""/>
        <dsp:cNvSpPr/>
      </dsp:nvSpPr>
      <dsp:spPr>
        <a:xfrm>
          <a:off x="0" y="1041131"/>
          <a:ext cx="4916384" cy="8315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2C6FA-8E8A-41C5-869C-6A71F9108709}">
      <dsp:nvSpPr>
        <dsp:cNvPr id="0" name=""/>
        <dsp:cNvSpPr/>
      </dsp:nvSpPr>
      <dsp:spPr>
        <a:xfrm>
          <a:off x="251556" y="1228240"/>
          <a:ext cx="457375" cy="457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EFC5B-6065-4A51-AAFB-C7FE358A2272}">
      <dsp:nvSpPr>
        <dsp:cNvPr id="0" name=""/>
        <dsp:cNvSpPr/>
      </dsp:nvSpPr>
      <dsp:spPr>
        <a:xfrm>
          <a:off x="960489" y="1041131"/>
          <a:ext cx="3955894" cy="83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10" tIns="88010" rIns="88010" bIns="8801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Transparentnost</a:t>
          </a:r>
        </a:p>
      </dsp:txBody>
      <dsp:txXfrm>
        <a:off x="960489" y="1041131"/>
        <a:ext cx="3955894" cy="831592"/>
      </dsp:txXfrm>
    </dsp:sp>
    <dsp:sp modelId="{B8504A67-0125-4605-8319-B11C048BEC19}">
      <dsp:nvSpPr>
        <dsp:cNvPr id="0" name=""/>
        <dsp:cNvSpPr/>
      </dsp:nvSpPr>
      <dsp:spPr>
        <a:xfrm>
          <a:off x="0" y="2080622"/>
          <a:ext cx="4916384" cy="8315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AB885-ACCA-4698-8347-08D4E2C6A911}">
      <dsp:nvSpPr>
        <dsp:cNvPr id="0" name=""/>
        <dsp:cNvSpPr/>
      </dsp:nvSpPr>
      <dsp:spPr>
        <a:xfrm>
          <a:off x="251556" y="2267730"/>
          <a:ext cx="457375" cy="457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5D44A-F724-40B1-9BF2-1716EF518F14}">
      <dsp:nvSpPr>
        <dsp:cNvPr id="0" name=""/>
        <dsp:cNvSpPr/>
      </dsp:nvSpPr>
      <dsp:spPr>
        <a:xfrm>
          <a:off x="960489" y="2080622"/>
          <a:ext cx="3955894" cy="83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10" tIns="88010" rIns="88010" bIns="8801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Souhlas</a:t>
          </a:r>
        </a:p>
      </dsp:txBody>
      <dsp:txXfrm>
        <a:off x="960489" y="2080622"/>
        <a:ext cx="3955894" cy="831592"/>
      </dsp:txXfrm>
    </dsp:sp>
    <dsp:sp modelId="{D9EA4D96-1C15-4B59-8811-A9A8480C18CF}">
      <dsp:nvSpPr>
        <dsp:cNvPr id="0" name=""/>
        <dsp:cNvSpPr/>
      </dsp:nvSpPr>
      <dsp:spPr>
        <a:xfrm>
          <a:off x="0" y="3120113"/>
          <a:ext cx="4916384" cy="8315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87E3A-772C-4E91-A7EB-B80DA3D6B011}">
      <dsp:nvSpPr>
        <dsp:cNvPr id="0" name=""/>
        <dsp:cNvSpPr/>
      </dsp:nvSpPr>
      <dsp:spPr>
        <a:xfrm>
          <a:off x="251556" y="3307221"/>
          <a:ext cx="457375" cy="457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D0C08-88F1-4181-841C-991A9602DDB0}">
      <dsp:nvSpPr>
        <dsp:cNvPr id="0" name=""/>
        <dsp:cNvSpPr/>
      </dsp:nvSpPr>
      <dsp:spPr>
        <a:xfrm>
          <a:off x="960489" y="3120113"/>
          <a:ext cx="3955894" cy="83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10" tIns="88010" rIns="88010" bIns="8801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Zabezpečení</a:t>
          </a:r>
        </a:p>
      </dsp:txBody>
      <dsp:txXfrm>
        <a:off x="960489" y="3120113"/>
        <a:ext cx="3955894" cy="831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BE1D2-46D6-0847-A449-E6A56598741B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9EC13-B8F9-FB48-A24F-89C304E3E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98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9EC13-B8F9-FB48-A24F-89C304E3E21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81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A2447-1C6D-1CE1-A545-CC9190A6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FB7FBF-25F8-2CEB-1869-15C69C7A9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7D1A26-D1B7-6A00-0226-41934DBD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1E57FA-8DB7-2171-6727-607A415F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9EA198-3F88-54EF-85DD-2214E2E8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32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71340-BA60-1E36-88E9-D25D732B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48F624-8310-2959-1C7E-015BA307D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5038DA-2C4E-2059-9659-55239708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1CC42B-A176-CEFC-E22C-54DB0FD7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AD9A29-33A7-B504-39AA-EAB89E97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24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726F2BC-CF36-F7A4-4FCC-3684D8313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D99EC8-CB05-F10B-BF35-E98AF6265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67E916-C897-60AE-189F-6B7BBA50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B392D7-4BE1-01FA-A24F-114C8CA4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F6C3CA-B0C2-C200-8DBB-32EC9934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74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0B67A-46C9-AAC1-D389-F8BBC1E3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C4592-743B-7DD1-DB50-4C91B3498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E7F29A-9B1F-5140-D43D-19C9DAF6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C34830-DE0C-2109-581E-71F83A25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260580-C502-A7A8-B4D3-C63F18BD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54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04D8E-861E-210D-FBC6-6697CEA0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DDD7DB-761D-26D9-6720-7EB6A607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3CABE7-A7AE-A87D-6C66-7126B4EA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F4FB55-F1C4-4403-B8A8-3048ACC1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ACB3DB-F08E-3C7B-86F7-05B817C9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98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BD26B-8C6B-E4B7-1C06-A7155C43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12A0D4-B718-0CA2-E30F-B8C1F860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35B2A1-2022-722C-6D99-B00A2C9A7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8BBC6B-2417-361E-42EC-79929AA2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82403A-5703-C7C8-6E2B-CC6E0699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44A410-C98C-5920-97F1-80F8D502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97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70B0E-9406-D465-F766-B67E2BCA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F20B08-3B5E-AFA3-8820-08133AD3A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4F9F48-2C42-6227-02E4-612287907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D41A2-B1D9-E9E0-2F8B-955EDEF24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B2B43F-35E7-43CA-87C1-ECFC58BB6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4D35D91-0E19-91A4-320A-1FB72714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C2AFCC0-DC65-8B02-09BF-6A544500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F48C3C-0C51-175F-3F70-93CC285A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76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C4A25-2F3B-38AB-EB23-794BDA6C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4BEA08-BA20-F548-8040-219E3AF7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8E2A6D-5046-8A09-A9CC-AA030FEB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273E7E-F30C-F783-2AAD-9E7118BB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05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2E35ADA-A688-6257-DBAD-218DA982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A63BD3-7AB9-94A4-EA57-FF67D6F0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C452C6-C993-BC9B-76CF-93FCF3B0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87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7BDCC-16FF-1BC4-0770-D62436BD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47BCED-7352-79A2-B728-9EA2E2293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823CDF-C887-D135-CA9F-A52FA5211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43E2F4-38E7-6C36-9B5E-B274609E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F889BF-0366-9396-338E-31559C96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DCFD7D-D5C9-F0D0-F355-CEBC199B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76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E3D31E-F50D-8106-4D71-F54DB86D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EFC25F-7047-A4C8-21EE-8A96D86CF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56D44A-B094-896E-6725-3500234D5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6C9182-8399-36D3-A485-1ADFFD74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6AAA8-B80A-FDBC-5D6F-7CE4F82AC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C65E3A-A8F8-1186-A659-AC517F55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64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4243AA-85D0-78C3-678E-A01E40D0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FA8085-D116-1B46-7548-667D127DC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CE84FA-B8C5-2599-6F67-C97BB9C2A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0BB3-174A-E342-83E5-2E96F3F2EFD7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DF45E-B442-A563-E774-D013524E8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49719-8095-63C3-850F-85756A4CF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7037-CC45-8348-91FC-F488A8615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7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enor.com/en-GB/view/animated-greetings-gif-thank-you-for-your-attention-thnks-gif-15394823" TargetMode="External"/><Relationship Id="rId3" Type="http://schemas.openxmlformats.org/officeDocument/2006/relationships/hyperlink" Target="https://www.forbes.com/sites/forbesbusinesscouncil/2023/01/31/what-is-the-future-of-marketing-in-2023/?sh=546782444345" TargetMode="External"/><Relationship Id="rId7" Type="http://schemas.openxmlformats.org/officeDocument/2006/relationships/hyperlink" Target="https://medium.com/the-future-of-financial-services/personalizing-personalization-how-to-create-a-killer-interactive-experience-part-1-of-2-1ffff05979de" TargetMode="External"/><Relationship Id="rId2" Type="http://schemas.openxmlformats.org/officeDocument/2006/relationships/hyperlink" Target="https://acadium.com/blog/the-future-of-market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mexco.com/stories/augmented-reality-in-marketing-8-current-examples-2/" TargetMode="External"/><Relationship Id="rId5" Type="http://schemas.openxmlformats.org/officeDocument/2006/relationships/hyperlink" Target="https://www.techlearning.com/features/what-is-virtual-reality" TargetMode="External"/><Relationship Id="rId10" Type="http://schemas.openxmlformats.org/officeDocument/2006/relationships/image" Target="../media/image28.svg"/><Relationship Id="rId4" Type="http://schemas.openxmlformats.org/officeDocument/2006/relationships/hyperlink" Target="https://www.impactmybiz.com/blog/future-marketing-trends/" TargetMode="Externa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39200-634B-DFCD-B20A-22712638F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08874A-3E3D-36AC-8917-D1A60075B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>
                <a:solidFill>
                  <a:srgbClr val="FFFFFF"/>
                </a:solidFill>
              </a:rPr>
              <a:t>Budoucnost marketingu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B9F404-F4B9-15DB-13A2-882EB752A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Slezák Tadeáš</a:t>
            </a:r>
          </a:p>
        </p:txBody>
      </p:sp>
    </p:spTree>
    <p:extLst>
      <p:ext uri="{BB962C8B-B14F-4D97-AF65-F5344CB8AC3E}">
        <p14:creationId xmlns:p14="http://schemas.microsoft.com/office/powerpoint/2010/main" val="259640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1" name="Rectangle 61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84E9991-2D7F-F3B2-06A4-CA80CE8B9586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+mj-lt"/>
                <a:ea typeface="+mj-ea"/>
                <a:cs typeface="+mj-cs"/>
              </a:rPr>
              <a:t>Prostor</a:t>
            </a:r>
            <a:r>
              <a:rPr lang="en-US" sz="6000" dirty="0">
                <a:latin typeface="+mj-lt"/>
                <a:ea typeface="+mj-ea"/>
                <a:cs typeface="+mj-cs"/>
              </a:rPr>
              <a:t> pro </a:t>
            </a:r>
            <a:r>
              <a:rPr lang="en-US" sz="6000" dirty="0" err="1">
                <a:latin typeface="+mj-lt"/>
                <a:ea typeface="+mj-ea"/>
                <a:cs typeface="+mj-cs"/>
              </a:rPr>
              <a:t>dotazy</a:t>
            </a:r>
            <a:endParaRPr lang="en-US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6173" name="Freeform: Shape 61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75" name="Freeform: Shape 61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77" name="Freeform: Shape 61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79" name="Freeform: Shape 61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81" name="Freeform: Shape 61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166" name="Picture 22" descr="Question mark - Free shapes and symbols icons">
            <a:extLst>
              <a:ext uri="{FF2B5EF4-FFF2-40B4-BE49-F238E27FC236}">
                <a16:creationId xmlns:a16="http://schemas.microsoft.com/office/drawing/2014/main" id="{A510899B-73D9-C23B-112F-E4B6D6A11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3" name="Freeform: Shape 61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2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8CD422-B32B-6240-BCD0-70AF5755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Comic Sans MS" panose="030F0902030302020204" pitchFamily="66" charset="0"/>
              </a:rPr>
              <a:t>odkazy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001A9-80F0-21DC-08CC-30BB8123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r>
              <a:rPr lang="cs-CZ" sz="1500" dirty="0">
                <a:solidFill>
                  <a:srgbClr val="0070C0"/>
                </a:solidFill>
                <a:latin typeface="Comic Sans MS" panose="030F09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https://acadium.com/blog/the-future-of-marketing/</a:t>
            </a:r>
            <a:endParaRPr lang="cs-CZ" sz="15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cs-CZ" sz="1500" dirty="0">
                <a:solidFill>
                  <a:srgbClr val="0070C0"/>
                </a:solidFill>
                <a:latin typeface="Comic Sans MS" panose="030F09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https://www.forbes.com/sites/forbesbusinesscouncil/2023/01/31/what-is-the-future-of-marketing-in-2023/?sh=546782444345</a:t>
            </a:r>
            <a:endParaRPr lang="cs-CZ" sz="15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cs-CZ" sz="1500" dirty="0">
                <a:solidFill>
                  <a:srgbClr val="0070C0"/>
                </a:solidFill>
                <a:latin typeface="Comic Sans MS" panose="030F09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https://www.impactmybiz.com/blog/future-marketing-trends/</a:t>
            </a:r>
            <a:endParaRPr lang="cs-CZ" sz="15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cs-CZ" sz="1500" dirty="0">
                <a:solidFill>
                  <a:srgbClr val="0070C0"/>
                </a:solidFill>
                <a:latin typeface="Comic Sans MS" panose="030F09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https://www.techlearning.com/features/what-is-virtual-reality</a:t>
            </a:r>
            <a:endParaRPr lang="cs-CZ" sz="15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cs-CZ" sz="1500" dirty="0">
                <a:solidFill>
                  <a:srgbClr val="0070C0"/>
                </a:solidFill>
                <a:latin typeface="Comic Sans MS" panose="030F0902030302020204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https://dmexco.com/stories/augmented-reality-in-marketing-8-current-examples-2/</a:t>
            </a:r>
            <a:endParaRPr lang="cs-CZ" sz="15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cs-CZ" sz="1500" dirty="0">
                <a:solidFill>
                  <a:srgbClr val="0070C0"/>
                </a:solidFill>
                <a:latin typeface="Comic Sans MS" panose="030F09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https://medium.com/the-future-of-financial-services/personalizing-personalization-how-to-create-a-killer-interactive-experience-part-1-of-2-1ffff05979de</a:t>
            </a:r>
            <a:r>
              <a:rPr lang="cs-CZ" sz="15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</a:p>
          <a:p>
            <a:r>
              <a:rPr lang="cs-CZ" sz="1500" dirty="0">
                <a:solidFill>
                  <a:srgbClr val="0070C0"/>
                </a:solidFill>
                <a:latin typeface="Comic Sans MS" panose="030F0902030302020204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https://tenor.com/en-GB/view/animated-greetings-gif-thank-you-for-your-attention-thnks-gif-15394823</a:t>
            </a:r>
            <a:endParaRPr lang="cs-CZ" sz="15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28" name="Grafický objekt 27" descr="Anemone a clownfish se souvislou výplní">
            <a:extLst>
              <a:ext uri="{FF2B5EF4-FFF2-40B4-BE49-F238E27FC236}">
                <a16:creationId xmlns:a16="http://schemas.microsoft.com/office/drawing/2014/main" id="{A2662EE4-861A-32E3-A165-E78F6FB5A9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69463" y="3434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3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02D84-E768-64F3-6F21-D54CC237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pPr algn="ctr"/>
            <a:r>
              <a:rPr lang="cs-CZ" dirty="0"/>
              <a:t>Nové technologie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F214CA2-02FE-7E32-622C-8FC8A3E2B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5760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91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rtificial Intelligence: What It Is and How It Is Used">
            <a:extLst>
              <a:ext uri="{FF2B5EF4-FFF2-40B4-BE49-F238E27FC236}">
                <a16:creationId xmlns:a16="http://schemas.microsoft.com/office/drawing/2014/main" id="{B09B89B9-7F79-239B-95EB-A5C60CE16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514640F-8BAE-43E9-287A-1C731F90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0"/>
            <a:ext cx="9792471" cy="278594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Umělá inteligence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D136B18-C3DC-34E5-1747-CD822A71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588821"/>
            <a:ext cx="9792471" cy="3540267"/>
          </a:xfrm>
        </p:spPr>
        <p:txBody>
          <a:bodyPr>
            <a:normAutofit/>
          </a:bodyPr>
          <a:lstStyle/>
          <a:p>
            <a:pPr lvl="0" algn="ctr"/>
            <a:r>
              <a:rPr lang="cs-CZ" sz="2000" dirty="0">
                <a:solidFill>
                  <a:srgbClr val="FFFFFF"/>
                </a:solidFill>
              </a:rPr>
              <a:t>AI už se používá</a:t>
            </a:r>
          </a:p>
          <a:p>
            <a:pPr lvl="0" algn="ctr"/>
            <a:r>
              <a:rPr lang="cs-CZ" sz="2000" dirty="0">
                <a:solidFill>
                  <a:srgbClr val="FFFFFF"/>
                </a:solidFill>
              </a:rPr>
              <a:t>Vývoj - důležitost bude stoupat</a:t>
            </a:r>
          </a:p>
          <a:p>
            <a:pPr lvl="0" algn="ctr"/>
            <a:r>
              <a:rPr lang="cs-CZ" sz="2000" dirty="0">
                <a:solidFill>
                  <a:srgbClr val="FFFFFF"/>
                </a:solidFill>
              </a:rPr>
              <a:t>Využití AI</a:t>
            </a:r>
          </a:p>
        </p:txBody>
      </p:sp>
      <p:graphicFrame>
        <p:nvGraphicFramePr>
          <p:cNvPr id="9" name="Zástupný obsah 3">
            <a:extLst>
              <a:ext uri="{FF2B5EF4-FFF2-40B4-BE49-F238E27FC236}">
                <a16:creationId xmlns:a16="http://schemas.microsoft.com/office/drawing/2014/main" id="{7AAB087A-E79F-E22B-6770-CA00C83E65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335903"/>
              </p:ext>
            </p:extLst>
          </p:nvPr>
        </p:nvGraphicFramePr>
        <p:xfrm>
          <a:off x="1195133" y="2785943"/>
          <a:ext cx="9792471" cy="401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2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Virtual Reality? | Tech &amp; Learning">
            <a:extLst>
              <a:ext uri="{FF2B5EF4-FFF2-40B4-BE49-F238E27FC236}">
                <a16:creationId xmlns:a16="http://schemas.microsoft.com/office/drawing/2014/main" id="{E657AD3D-D74E-135C-C42E-49DE0418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16E799-A0AA-3FAF-3B7D-D24A546C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626381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Virtuální realita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8B6B3-6629-DED5-D33E-3A4B18ACC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3154115"/>
            <a:ext cx="9980221" cy="336251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dirty="0">
                <a:solidFill>
                  <a:schemeClr val="bg1"/>
                </a:solidFill>
              </a:rPr>
              <a:t>umožní více se zapojit do produktů, pomocí interaktivních zážitků</a:t>
            </a:r>
          </a:p>
          <a:p>
            <a:pPr lvl="1">
              <a:lnSpc>
                <a:spcPct val="160000"/>
              </a:lnSpc>
            </a:pPr>
            <a:r>
              <a:rPr lang="cs-CZ" dirty="0">
                <a:solidFill>
                  <a:schemeClr val="bg1"/>
                </a:solidFill>
              </a:rPr>
              <a:t>Vyzkoušení produktu před nákupem </a:t>
            </a:r>
          </a:p>
          <a:p>
            <a:pPr lvl="1">
              <a:lnSpc>
                <a:spcPct val="160000"/>
              </a:lnSpc>
            </a:pPr>
            <a:r>
              <a:rPr lang="cs-CZ" dirty="0">
                <a:solidFill>
                  <a:schemeClr val="bg1"/>
                </a:solidFill>
              </a:rPr>
              <a:t>Virtuální prohlídky </a:t>
            </a:r>
          </a:p>
        </p:txBody>
      </p:sp>
    </p:spTree>
    <p:extLst>
      <p:ext uri="{BB962C8B-B14F-4D97-AF65-F5344CB8AC3E}">
        <p14:creationId xmlns:p14="http://schemas.microsoft.com/office/powerpoint/2010/main" val="93306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Obsah obrázku interiér, modrá&#10;&#10;Popis byl vytvořen automaticky">
            <a:extLst>
              <a:ext uri="{FF2B5EF4-FFF2-40B4-BE49-F238E27FC236}">
                <a16:creationId xmlns:a16="http://schemas.microsoft.com/office/drawing/2014/main" id="{D15780AA-1EF0-01B1-F9FD-3CAA4589A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" b="863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CDCFA3-9697-2991-8FFD-9A5FE331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Rozšířená realita (AR)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95E41-AB0C-6368-DCC1-A8C952D80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Umožní vizualizovat produkty ve vlastním prostředí</a:t>
            </a:r>
          </a:p>
        </p:txBody>
      </p:sp>
    </p:spTree>
    <p:extLst>
      <p:ext uri="{BB962C8B-B14F-4D97-AF65-F5344CB8AC3E}">
        <p14:creationId xmlns:p14="http://schemas.microsoft.com/office/powerpoint/2010/main" val="2936278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C56A3E2-6C47-2A0A-8B8E-5FB646E3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4787331" cy="1574333"/>
          </a:xfrm>
        </p:spPr>
        <p:txBody>
          <a:bodyPr anchor="b">
            <a:normAutofit/>
          </a:bodyPr>
          <a:lstStyle/>
          <a:p>
            <a:r>
              <a:rPr lang="cs-CZ" sz="4000"/>
              <a:t>Personalizovaný marketing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9641" y="2134209"/>
            <a:ext cx="4840399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0608" y="421767"/>
            <a:ext cx="2847251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Grafický objekt 8" descr="Trefa do černého se souvislou výplní">
            <a:extLst>
              <a:ext uri="{FF2B5EF4-FFF2-40B4-BE49-F238E27FC236}">
                <a16:creationId xmlns:a16="http://schemas.microsoft.com/office/drawing/2014/main" id="{1B00EBC1-11BF-175A-3432-DE4FE14E9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8862" y="888274"/>
            <a:ext cx="1590742" cy="1590742"/>
          </a:xfrm>
          <a:prstGeom prst="rect">
            <a:avLst/>
          </a:pr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854" y="4490695"/>
            <a:ext cx="2071275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A4B47-4B5E-2345-639F-252661796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084625"/>
            <a:ext cx="4193655" cy="2927369"/>
          </a:xfrm>
        </p:spPr>
        <p:txBody>
          <a:bodyPr>
            <a:normAutofit/>
          </a:bodyPr>
          <a:lstStyle/>
          <a:p>
            <a:r>
              <a:rPr lang="cs-CZ" sz="2400"/>
              <a:t>Využití analýzy dat k doručování individualizovaných zpráv</a:t>
            </a:r>
          </a:p>
          <a:p>
            <a:r>
              <a:rPr lang="cs-CZ" sz="2400"/>
              <a:t>Přizpůsobení reklam </a:t>
            </a:r>
          </a:p>
          <a:p>
            <a:r>
              <a:rPr lang="cs-CZ" sz="2400"/>
              <a:t>Cílení na potencionální zákazníky</a:t>
            </a:r>
          </a:p>
          <a:p>
            <a:endParaRPr lang="cs-CZ" sz="2400"/>
          </a:p>
        </p:txBody>
      </p:sp>
      <p:pic>
        <p:nvPicPr>
          <p:cNvPr id="7" name="Grafický objekt 6" descr="Cílová skupina se souvislou výplní">
            <a:extLst>
              <a:ext uri="{FF2B5EF4-FFF2-40B4-BE49-F238E27FC236}">
                <a16:creationId xmlns:a16="http://schemas.microsoft.com/office/drawing/2014/main" id="{A0E2CB53-41E2-264F-6B16-8C7514258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163" y="4805338"/>
            <a:ext cx="1206656" cy="1206656"/>
          </a:xfrm>
          <a:prstGeom prst="rect">
            <a:avLst/>
          </a:prstGeom>
        </p:spPr>
      </p:pic>
      <p:pic>
        <p:nvPicPr>
          <p:cNvPr id="11" name="Grafický objekt 10" descr="Terč se souvislou výplní">
            <a:extLst>
              <a:ext uri="{FF2B5EF4-FFF2-40B4-BE49-F238E27FC236}">
                <a16:creationId xmlns:a16="http://schemas.microsoft.com/office/drawing/2014/main" id="{4F28BA0A-489F-4004-99B7-0CB11B3B8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4551" y="3101009"/>
            <a:ext cx="2610579" cy="26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3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00265F-C14A-044C-A38F-01D3ACAF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1597192"/>
          </a:xfrm>
        </p:spPr>
        <p:txBody>
          <a:bodyPr anchor="b">
            <a:normAutofit/>
          </a:bodyPr>
          <a:lstStyle/>
          <a:p>
            <a:r>
              <a:rPr lang="cs-CZ" sz="5400" dirty="0"/>
              <a:t>Personalizace a soukromí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A311C-6B5A-C366-7C90-F6733C0E8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922563"/>
            <a:ext cx="4243589" cy="664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/>
              <a:t>Je to správné? </a:t>
            </a:r>
          </a:p>
        </p:txBody>
      </p:sp>
      <p:pic>
        <p:nvPicPr>
          <p:cNvPr id="5" name="Picture 4" descr="Lupa ukazující klesající výkon">
            <a:extLst>
              <a:ext uri="{FF2B5EF4-FFF2-40B4-BE49-F238E27FC236}">
                <a16:creationId xmlns:a16="http://schemas.microsoft.com/office/drawing/2014/main" id="{16428011-0477-70D9-EE88-8F35429AE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" r="31805" b="-1"/>
          <a:stretch/>
        </p:blipFill>
        <p:spPr>
          <a:xfrm>
            <a:off x="531017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18DCBDF-08F8-3DD5-44E6-9C58FD3A2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474163"/>
              </p:ext>
            </p:extLst>
          </p:nvPr>
        </p:nvGraphicFramePr>
        <p:xfrm>
          <a:off x="213756" y="2776637"/>
          <a:ext cx="4916384" cy="39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562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DA632-3B72-7B19-9401-3B85C20F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655286"/>
            <a:ext cx="4609057" cy="2610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Výhody personalizace?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71469-B664-1629-9580-6B151AAC4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4373385"/>
            <a:ext cx="4609057" cy="7660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 to pro mě výhody?</a:t>
            </a:r>
          </a:p>
        </p:txBody>
      </p:sp>
      <p:sp>
        <p:nvSpPr>
          <p:cNvPr id="4113" name="Freeform: Shape 4112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5" name="Freeform: Shape 4114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Personalizing Personalization: How to Create a Killer Interactive  Experience (Part 1 of 2) | by Financial Services Storytelling | Into The  Future | Medium">
            <a:extLst>
              <a:ext uri="{FF2B5EF4-FFF2-40B4-BE49-F238E27FC236}">
                <a16:creationId xmlns:a16="http://schemas.microsoft.com/office/drawing/2014/main" id="{B4DFF72D-A037-CAF0-15D0-D8E7FB939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7579" y="2038760"/>
            <a:ext cx="5079371" cy="27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Freeform: Shape 4116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9" name="Freeform: Shape 4118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3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E20B392-C618-4217-9FB2-9D2A5106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0027" y="914400"/>
            <a:ext cx="7475745" cy="49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219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205</Words>
  <Application>Microsoft Macintosh PowerPoint</Application>
  <PresentationFormat>Širokoúhlá obrazovka</PresentationFormat>
  <Paragraphs>43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Motiv Office</vt:lpstr>
      <vt:lpstr>Budoucnost marketingu</vt:lpstr>
      <vt:lpstr>Nové technologie</vt:lpstr>
      <vt:lpstr>Umělá inteligence</vt:lpstr>
      <vt:lpstr>Virtuální realita</vt:lpstr>
      <vt:lpstr>Rozšířená realita (AR)</vt:lpstr>
      <vt:lpstr>Personalizovaný marketing</vt:lpstr>
      <vt:lpstr>Personalizace a soukromí</vt:lpstr>
      <vt:lpstr>Výhody personalizace?</vt:lpstr>
      <vt:lpstr>Prezentace aplikace PowerPoint</vt:lpstr>
      <vt:lpstr>Prezentace aplikace PowerPoint</vt:lpstr>
      <vt:lpstr>odkazy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Budoucnost marketingu</dc:title>
  <dc:creator>Tadeáš Slezák</dc:creator>
  <cp:lastModifiedBy>Tadeáš Slezák</cp:lastModifiedBy>
  <cp:revision>1</cp:revision>
  <dcterms:created xsi:type="dcterms:W3CDTF">2023-02-27T07:27:27Z</dcterms:created>
  <dcterms:modified xsi:type="dcterms:W3CDTF">2023-02-28T18:11:56Z</dcterms:modified>
</cp:coreProperties>
</file>