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60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Příklad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List1!$A$2:$A$3</c:f>
              <c:numCache>
                <c:formatCode>h:mm</c:formatCode>
                <c:ptCount val="2"/>
                <c:pt idx="0">
                  <c:v>6.9444444444444434E-2</c:v>
                </c:pt>
                <c:pt idx="1">
                  <c:v>5.5555555555555552E-2</c:v>
                </c:pt>
              </c:numCache>
            </c:numRef>
          </c:cat>
          <c:val>
            <c:numRef>
              <c:f>List1!$B$2:$B$3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F8-4D84-BF4D-78EE84771B1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Kc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List1!$A$2:$A$3</c:f>
              <c:numCache>
                <c:formatCode>h:mm</c:formatCode>
                <c:ptCount val="2"/>
                <c:pt idx="0">
                  <c:v>6.9444444444444434E-2</c:v>
                </c:pt>
                <c:pt idx="1">
                  <c:v>5.5555555555555552E-2</c:v>
                </c:pt>
              </c:numCache>
            </c:numRef>
          </c:cat>
          <c:val>
            <c:numRef>
              <c:f>List1!$C$2:$C$3</c:f>
              <c:numCache>
                <c:formatCode>General</c:formatCode>
                <c:ptCount val="2"/>
                <c:pt idx="0">
                  <c:v>4000</c:v>
                </c:pt>
                <c:pt idx="1">
                  <c:v>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F8-4D84-BF4D-78EE84771B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4789263"/>
        <c:axId val="384789743"/>
      </c:barChart>
      <c:catAx>
        <c:axId val="384789263"/>
        <c:scaling>
          <c:orientation val="minMax"/>
        </c:scaling>
        <c:delete val="0"/>
        <c:axPos val="b"/>
        <c:numFmt formatCode="h: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4789743"/>
        <c:crosses val="autoZero"/>
        <c:auto val="1"/>
        <c:lblAlgn val="ctr"/>
        <c:lblOffset val="100"/>
        <c:noMultiLvlLbl val="0"/>
      </c:catAx>
      <c:valAx>
        <c:axId val="384789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4789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907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9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6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1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02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9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6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5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7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0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479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4/21/2023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2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0105F5E-5B61-4F51-927C-5B28DB7DD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oznámky Sticky Notes s otazníky">
            <a:extLst>
              <a:ext uri="{FF2B5EF4-FFF2-40B4-BE49-F238E27FC236}">
                <a16:creationId xmlns:a16="http://schemas.microsoft.com/office/drawing/2014/main" id="{8AFC504E-AD93-FEF8-261A-C27D033A44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70" r="15326" b="-1"/>
          <a:stretch/>
        </p:blipFill>
        <p:spPr>
          <a:xfrm>
            <a:off x="5318308" y="10"/>
            <a:ext cx="6873692" cy="6857990"/>
          </a:xfrm>
          <a:custGeom>
            <a:avLst/>
            <a:gdLst/>
            <a:ahLst/>
            <a:cxnLst/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0FF6289-71F6-E598-20C5-C27C93DD5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891" y="1061686"/>
            <a:ext cx="7214624" cy="3101751"/>
          </a:xfrm>
        </p:spPr>
        <p:txBody>
          <a:bodyPr anchor="t">
            <a:normAutofit fontScale="90000"/>
          </a:bodyPr>
          <a:lstStyle/>
          <a:p>
            <a:r>
              <a:rPr lang="cs-CZ" sz="6600" dirty="0"/>
              <a:t>Proč pan ředitel chce slabou korunu ?!?!?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8B3F11E-2EF3-8FBE-4A08-EF2645E8E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1" y="4883144"/>
            <a:ext cx="4175308" cy="941926"/>
          </a:xfrm>
        </p:spPr>
        <p:txBody>
          <a:bodyPr anchor="b">
            <a:normAutofit/>
          </a:bodyPr>
          <a:lstStyle/>
          <a:p>
            <a:r>
              <a:rPr lang="cs-CZ" dirty="0"/>
              <a:t>Lucie Routová, Tadeáš Slezák</a:t>
            </a:r>
          </a:p>
        </p:txBody>
      </p:sp>
    </p:spTree>
    <p:extLst>
      <p:ext uri="{BB962C8B-B14F-4D97-AF65-F5344CB8AC3E}">
        <p14:creationId xmlns:p14="http://schemas.microsoft.com/office/powerpoint/2010/main" val="2128370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Obsah obrázku kalendář&#10;&#10;Popis byl vytvořen automaticky">
            <a:extLst>
              <a:ext uri="{FF2B5EF4-FFF2-40B4-BE49-F238E27FC236}">
                <a16:creationId xmlns:a16="http://schemas.microsoft.com/office/drawing/2014/main" id="{4D0DD34C-F799-E3E2-2088-7F515192265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12538841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44F5F6B-1FE3-0CCD-8DE0-739DE61A6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to funguje 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90C64B-9E6F-EEC8-B6AF-C820DD219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sz="2800" dirty="0" err="1"/>
              <a:t>Zoeller</a:t>
            </a:r>
            <a:r>
              <a:rPr lang="cs-CZ" sz="2800" dirty="0"/>
              <a:t> prodává do zahraničí za eura</a:t>
            </a:r>
          </a:p>
          <a:p>
            <a:pPr>
              <a:lnSpc>
                <a:spcPct val="200000"/>
              </a:lnSpc>
            </a:pPr>
            <a:r>
              <a:rPr lang="cs-CZ" sz="2800" dirty="0"/>
              <a:t>Pokud je koruna slabá – vymění eura za více Kč</a:t>
            </a:r>
          </a:p>
          <a:p>
            <a:pPr>
              <a:lnSpc>
                <a:spcPct val="200000"/>
              </a:lnSpc>
            </a:pPr>
            <a:r>
              <a:rPr lang="cs-CZ" sz="2800" dirty="0"/>
              <a:t>Když je koruna silná – směnou získá méně Kč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90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5302F48B-6A1D-1038-9BAF-AC6B1BD19D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726537"/>
              </p:ext>
            </p:extLst>
          </p:nvPr>
        </p:nvGraphicFramePr>
        <p:xfrm>
          <a:off x="1143000" y="801385"/>
          <a:ext cx="9906000" cy="5097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0557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89F48FF1-EEAB-DD62-50BE-1EAADBB7E7F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1000"/>
          </a:blip>
          <a:stretch>
            <a:fillRect/>
          </a:stretch>
        </p:blipFill>
        <p:spPr>
          <a:xfrm>
            <a:off x="0" y="-13779"/>
            <a:ext cx="12192000" cy="687178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81A07DF-4816-E913-3447-148D3C951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tedy pan ředitel chce slabou korunu ??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6B7342-817A-9A0E-D8C2-D506D1CAC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dirty="0"/>
              <a:t>Slabá koruna – větší zisk </a:t>
            </a:r>
          </a:p>
          <a:p>
            <a:pPr>
              <a:lnSpc>
                <a:spcPct val="150000"/>
              </a:lnSpc>
            </a:pPr>
            <a:r>
              <a:rPr lang="cs-CZ" sz="3200" dirty="0"/>
              <a:t>Při prodeji v eurech získá směnou více peněz</a:t>
            </a:r>
          </a:p>
        </p:txBody>
      </p:sp>
    </p:spTree>
    <p:extLst>
      <p:ext uri="{BB962C8B-B14F-4D97-AF65-F5344CB8AC3E}">
        <p14:creationId xmlns:p14="http://schemas.microsoft.com/office/powerpoint/2010/main" val="405456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308" y="0"/>
            <a:ext cx="6873692" cy="6858000"/>
          </a:xfrm>
          <a:custGeom>
            <a:avLst/>
            <a:gdLst/>
            <a:ahLst/>
            <a:cxnLst/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75A547-BCD1-42BE-966E-53CA0AB93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0105F5E-5B61-4F51-927C-5B28DB7DD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8EFF44B-42C1-49F3-890B-CE3A8B25AA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16497" y="1526602"/>
            <a:ext cx="4667254" cy="5330310"/>
          </a:xfrm>
          <a:custGeom>
            <a:avLst/>
            <a:gdLst>
              <a:gd name="connsiteX0" fmla="*/ 4667254 w 4667254"/>
              <a:gd name="connsiteY0" fmla="*/ 0 h 5325271"/>
              <a:gd name="connsiteX1" fmla="*/ 4667254 w 4667254"/>
              <a:gd name="connsiteY1" fmla="*/ 2543639 h 5325271"/>
              <a:gd name="connsiteX2" fmla="*/ 2229334 w 4667254"/>
              <a:gd name="connsiteY2" fmla="*/ 5325271 h 5325271"/>
              <a:gd name="connsiteX3" fmla="*/ 0 w 4667254"/>
              <a:gd name="connsiteY3" fmla="*/ 5325271 h 532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7254" h="5325271">
                <a:moveTo>
                  <a:pt x="4667254" y="0"/>
                </a:moveTo>
                <a:lnTo>
                  <a:pt x="4667254" y="2543639"/>
                </a:lnTo>
                <a:lnTo>
                  <a:pt x="2229334" y="5325271"/>
                </a:lnTo>
                <a:lnTo>
                  <a:pt x="0" y="5325271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5024C4A-CB98-0B18-0161-931E4F231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890" y="1061686"/>
            <a:ext cx="9850010" cy="37933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600" cap="all" spc="300"/>
              <a:t>Děkujeme za pozornost </a:t>
            </a:r>
            <a:r>
              <a:rPr lang="en-US" sz="6600" cap="all" spc="300">
                <a:sym typeface="Wingdings" panose="05000000000000000000" pitchFamily="2" charset="2"/>
              </a:rPr>
              <a:t></a:t>
            </a:r>
            <a:endParaRPr lang="en-US" sz="6600" cap="all" spc="3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36FDCA7-0AF2-4082-9481-EF2C115F2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644401"/>
      </p:ext>
    </p:extLst>
  </p:cSld>
  <p:clrMapOvr>
    <a:masterClrMapping/>
  </p:clrMapOvr>
</p:sld>
</file>

<file path=ppt/theme/theme1.xml><?xml version="1.0" encoding="utf-8"?>
<a:theme xmlns:a="http://schemas.openxmlformats.org/drawingml/2006/main" name="RegattaVTI">
  <a:themeElements>
    <a:clrScheme name="AnalogousFromLightSeed_2SEEDS">
      <a:dk1>
        <a:srgbClr val="000000"/>
      </a:dk1>
      <a:lt1>
        <a:srgbClr val="FFFFFF"/>
      </a:lt1>
      <a:dk2>
        <a:srgbClr val="393620"/>
      </a:dk2>
      <a:lt2>
        <a:srgbClr val="E2E8E5"/>
      </a:lt2>
      <a:accent1>
        <a:srgbClr val="EB4E9E"/>
      </a:accent1>
      <a:accent2>
        <a:srgbClr val="EE6EE5"/>
      </a:accent2>
      <a:accent3>
        <a:srgbClr val="EE6E7A"/>
      </a:accent3>
      <a:accent4>
        <a:srgbClr val="52B834"/>
      </a:accent4>
      <a:accent5>
        <a:srgbClr val="2FBC4A"/>
      </a:accent5>
      <a:accent6>
        <a:srgbClr val="34B884"/>
      </a:accent6>
      <a:hlink>
        <a:srgbClr val="579073"/>
      </a:hlink>
      <a:folHlink>
        <a:srgbClr val="7F7F7F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67</Words>
  <Application>Microsoft Office PowerPoint</Application>
  <PresentationFormat>Širokoúhlá obrazovka</PresentationFormat>
  <Paragraphs>11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Walbaum Display</vt:lpstr>
      <vt:lpstr>RegattaVTI</vt:lpstr>
      <vt:lpstr>Proč pan ředitel chce slabou korunu ?!?!? </vt:lpstr>
      <vt:lpstr>Jak to funguje ?</vt:lpstr>
      <vt:lpstr>Prezentace aplikace PowerPoint</vt:lpstr>
      <vt:lpstr>Proč tedy pan ředitel chce slabou korunu ??</vt:lpstr>
      <vt:lpstr>Děkujeme za pozornost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Proč pan ředitel chce slabou korunu ?!?!? </dc:title>
  <dc:creator>Lucie Routová</dc:creator>
  <cp:lastModifiedBy>Lucie Routová</cp:lastModifiedBy>
  <cp:revision>1</cp:revision>
  <dcterms:created xsi:type="dcterms:W3CDTF">2023-04-21T11:53:37Z</dcterms:created>
  <dcterms:modified xsi:type="dcterms:W3CDTF">2023-04-21T12:33:05Z</dcterms:modified>
</cp:coreProperties>
</file>