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Slides/notesSlide1.xml" ContentType="application/vnd.openxmlformats-officedocument.presentationml.notesSlide+xml"/>
  <Override PartName="/ppt/notesSlides/_rels/notesSlide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9.xml.rels" ContentType="application/vnd.openxmlformats-package.relationships+xml"/>
  <Override PartName="/ppt/slideLayouts/slideLayout50.xml" ContentType="application/vnd.openxmlformats-officedocument.presentationml.slideLayout+xml"/>
  <Override PartName="/ppt/slideLayouts/slideLayout1.xml" ContentType="application/vnd.openxmlformats-officedocument.presentationml.slideLayout+xml"/>
  <Override PartName="/ppt/slideLayouts/slideLayout51.xml" ContentType="application/vnd.openxmlformats-officedocument.presentationml.slideLayout+xml"/>
  <Override PartName="/ppt/slideLayouts/slideLayout2.xml" ContentType="application/vnd.openxmlformats-officedocument.presentationml.slideLayout+xml"/>
  <Override PartName="/ppt/slideLayouts/slideLayout52.xml" ContentType="application/vnd.openxmlformats-officedocument.presentationml.slideLayout+xml"/>
  <Override PartName="/ppt/slideLayouts/slideLayout30.xml" ContentType="application/vnd.openxmlformats-officedocument.presentationml.slideLayout+xml"/>
  <Override PartName="/ppt/slideLayouts/slideLayout10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03.xml" ContentType="application/vnd.openxmlformats-officedocument.presentationml.slideLayout+xml"/>
  <Override PartName="/ppt/slideLayouts/slideLayout31.xml" ContentType="application/vnd.openxmlformats-officedocument.presentationml.slideLayout+xml"/>
  <Override PartName="/ppt/slideLayouts/slideLayout5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104.xml" ContentType="application/vnd.openxmlformats-officedocument.presentationml.slideLayout+xml"/>
  <Override PartName="/ppt/slideLayouts/slideLayout32.xml" ContentType="application/vnd.openxmlformats-officedocument.presentationml.slideLayout+xml"/>
  <Override PartName="/ppt/slideLayouts/slideLayout54.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5.xml" ContentType="application/vnd.openxmlformats-officedocument.presentationml.slideLayout+xml"/>
  <Override PartName="/ppt/slideLayouts/slideLayout33.xml" ContentType="application/vnd.openxmlformats-officedocument.presentationml.slideLayout+xml"/>
  <Override PartName="/ppt/slideLayouts/slideLayout55.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06.xml" ContentType="application/vnd.openxmlformats-officedocument.presentationml.slideLayout+xml"/>
  <Override PartName="/ppt/slideLayouts/slideLayout34.xml" ContentType="application/vnd.openxmlformats-officedocument.presentationml.slideLayout+xml"/>
  <Override PartName="/ppt/slideLayouts/slideLayout56.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07.xml" ContentType="application/vnd.openxmlformats-officedocument.presentationml.slideLayout+xml"/>
  <Override PartName="/ppt/slideLayouts/slideLayout35.xml" ContentType="application/vnd.openxmlformats-officedocument.presentationml.slideLayout+xml"/>
  <Override PartName="/ppt/slideLayouts/slideLayout57.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08.xml" ContentType="application/vnd.openxmlformats-officedocument.presentationml.slideLayout+xml"/>
  <Override PartName="/ppt/slideLayouts/slideLayout36.xml" ContentType="application/vnd.openxmlformats-officedocument.presentationml.slideLayout+xml"/>
  <Override PartName="/ppt/slideLayouts/slideLayout58.xml" ContentType="application/vnd.openxmlformats-officedocument.presentationml.slideLayout+xml"/>
  <Override PartName="/ppt/slideLayouts/slideLayout15.xml" ContentType="application/vnd.openxmlformats-officedocument.presentationml.slideLayout+xml"/>
  <Override PartName="/ppt/slideLayouts/slideLayout37.xml" ContentType="application/vnd.openxmlformats-officedocument.presentationml.slideLayout+xml"/>
  <Override PartName="/ppt/slideLayouts/slideLayout59.xml" ContentType="application/vnd.openxmlformats-officedocument.presentationml.slideLayout+xml"/>
  <Override PartName="/ppt/slideLayouts/slideLayout16.xml" ContentType="application/vnd.openxmlformats-officedocument.presentationml.slideLayout+xml"/>
  <Override PartName="/ppt/slideLayouts/slideLayout38.xml" ContentType="application/vnd.openxmlformats-officedocument.presentationml.slideLayout+xml"/>
  <Override PartName="/ppt/slideLayouts/slideLayout17.xml" ContentType="application/vnd.openxmlformats-officedocument.presentationml.slideLayout+xml"/>
  <Override PartName="/ppt/slideLayouts/slideLayout3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42.xml" ContentType="application/vnd.openxmlformats-officedocument.presentationml.slideLayout+xml"/>
  <Override PartName="/ppt/slideLayouts/slideLayout64.xml" ContentType="application/vnd.openxmlformats-officedocument.presentationml.slideLayout+xml"/>
  <Override PartName="/ppt/slideLayouts/slideLayout21.xml" ContentType="application/vnd.openxmlformats-officedocument.presentationml.slideLayout+xml"/>
  <Override PartName="/ppt/slideLayouts/slideLayout43.xml" ContentType="application/vnd.openxmlformats-officedocument.presentationml.slideLayout+xml"/>
  <Override PartName="/ppt/slideLayouts/slideLayout22.xml" ContentType="application/vnd.openxmlformats-officedocument.presentationml.slideLayout+xml"/>
  <Override PartName="/ppt/slideLayouts/slideLayout44.xml" ContentType="application/vnd.openxmlformats-officedocument.presentationml.slideLayout+xml"/>
  <Override PartName="/ppt/slideLayouts/slideLayout23.xml" ContentType="application/vnd.openxmlformats-officedocument.presentationml.slideLayout+xml"/>
  <Override PartName="/ppt/slideLayouts/slideLayout45.xml" ContentType="application/vnd.openxmlformats-officedocument.presentationml.slideLayout+xml"/>
  <Override PartName="/ppt/slideLayouts/slideLayout24.xml" ContentType="application/vnd.openxmlformats-officedocument.presentationml.slideLayout+xml"/>
  <Override PartName="/ppt/slideLayouts/slideLayout46.xml" ContentType="application/vnd.openxmlformats-officedocument.presentationml.slideLayout+xml"/>
  <Override PartName="/ppt/slideLayouts/slideLayout25.xml" ContentType="application/vnd.openxmlformats-officedocument.presentationml.slideLayout+xml"/>
  <Override PartName="/ppt/slideLayouts/slideLayout47.xml" ContentType="application/vnd.openxmlformats-officedocument.presentationml.slideLayout+xml"/>
  <Override PartName="/ppt/slideLayouts/slideLayout26.xml" ContentType="application/vnd.openxmlformats-officedocument.presentationml.slideLayout+xml"/>
  <Override PartName="/ppt/slideLayouts/slideLayout48.xml" ContentType="application/vnd.openxmlformats-officedocument.presentationml.slideLayout+xml"/>
  <Override PartName="/ppt/slideLayouts/slideLayout27.xml" ContentType="application/vnd.openxmlformats-officedocument.presentationml.slideLayout+xml"/>
  <Override PartName="/ppt/slideLayouts/slideLayout49.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slideLayouts/slideLayout40.xml" ContentType="application/vnd.openxmlformats-officedocument.presentationml.slideLayout+xml"/>
  <Override PartName="/ppt/slideLayouts/slideLayout63.xml" ContentType="application/vnd.openxmlformats-officedocument.presentationml.slideLayout+xml"/>
  <Override PartName="/ppt/slideLayouts/slideLayout41.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_rels/slideLayout50.xml.rels" ContentType="application/vnd.openxmlformats-package.relationships+xml"/>
  <Override PartName="/ppt/slideLayouts/_rels/slideLayout1.xml.rels" ContentType="application/vnd.openxmlformats-package.relationships+xml"/>
  <Override PartName="/ppt/slideLayouts/_rels/slideLayout51.xml.rels" ContentType="application/vnd.openxmlformats-package.relationships+xml"/>
  <Override PartName="/ppt/slideLayouts/_rels/slideLayout2.xml.rels" ContentType="application/vnd.openxmlformats-package.relationships+xml"/>
  <Override PartName="/ppt/slideLayouts/_rels/slideLayout52.xml.rels" ContentType="application/vnd.openxmlformats-package.relationships+xml"/>
  <Override PartName="/ppt/slideLayouts/_rels/slideLayout102.xml.rels" ContentType="application/vnd.openxmlformats-package.relationships+xml"/>
  <Override PartName="/ppt/slideLayouts/_rels/slideLayout30.xml.rels" ContentType="application/vnd.openxmlformats-package.relationships+xml"/>
  <Override PartName="/ppt/slideLayouts/_rels/slideLayout3.xml.rels" ContentType="application/vnd.openxmlformats-package.relationships+xml"/>
  <Override PartName="/ppt/slideLayouts/_rels/slideLayout53.xml.rels" ContentType="application/vnd.openxmlformats-package.relationships+xml"/>
  <Override PartName="/ppt/slideLayouts/_rels/slideLayout103.xml.rels" ContentType="application/vnd.openxmlformats-package.relationships+xml"/>
  <Override PartName="/ppt/slideLayouts/_rels/slideLayout31.xml.rels" ContentType="application/vnd.openxmlformats-package.relationships+xml"/>
  <Override PartName="/ppt/slideLayouts/_rels/slideLayout4.xml.rels" ContentType="application/vnd.openxmlformats-package.relationships+xml"/>
  <Override PartName="/ppt/slideLayouts/_rels/slideLayout54.xml.rels" ContentType="application/vnd.openxmlformats-package.relationships+xml"/>
  <Override PartName="/ppt/slideLayouts/_rels/slideLayout104.xml.rels" ContentType="application/vnd.openxmlformats-package.relationships+xml"/>
  <Override PartName="/ppt/slideLayouts/_rels/slideLayout32.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55.xml.rels" ContentType="application/vnd.openxmlformats-package.relationships+xml"/>
  <Override PartName="/ppt/slideLayouts/_rels/slideLayout105.xml.rels" ContentType="application/vnd.openxmlformats-package.relationships+xml"/>
  <Override PartName="/ppt/slideLayouts/_rels/slideLayout33.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56.xml.rels" ContentType="application/vnd.openxmlformats-package.relationships+xml"/>
  <Override PartName="/ppt/slideLayouts/_rels/slideLayout106.xml.rels" ContentType="application/vnd.openxmlformats-package.relationships+xml"/>
  <Override PartName="/ppt/slideLayouts/_rels/slideLayout34.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57.xml.rels" ContentType="application/vnd.openxmlformats-package.relationships+xml"/>
  <Override PartName="/ppt/slideLayouts/_rels/slideLayout107.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58.xml.rels" ContentType="application/vnd.openxmlformats-package.relationships+xml"/>
  <Override PartName="/ppt/slideLayouts/_rels/slideLayout108.xml.rels" ContentType="application/vnd.openxmlformats-package.relationships+xml"/>
  <Override PartName="/ppt/slideLayouts/_rels/slideLayout36.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7.xml.rels" ContentType="application/vnd.openxmlformats-package.relationships+xml"/>
  <Override PartName="/ppt/slideLayouts/_rels/slideLayout15.xml.rels" ContentType="application/vnd.openxmlformats-package.relationships+xml"/>
  <Override PartName="/ppt/slideLayouts/_rels/slideLayout38.xml.rels" ContentType="application/vnd.openxmlformats-package.relationships+xml"/>
  <Override PartName="/ppt/slideLayouts/_rels/slideLayout16.xml.rels" ContentType="application/vnd.openxmlformats-package.relationships+xml"/>
  <Override PartName="/ppt/slideLayouts/_rels/slideLayout39.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64.xml.rels" ContentType="application/vnd.openxmlformats-package.relationships+xml"/>
  <Override PartName="/ppt/slideLayouts/_rels/slideLayout42.xml.rels" ContentType="application/vnd.openxmlformats-package.relationships+xml"/>
  <Override PartName="/ppt/slideLayouts/_rels/slideLayout20.xml.rels" ContentType="application/vnd.openxmlformats-package.relationships+xml"/>
  <Override PartName="/ppt/slideLayouts/_rels/slideLayout43.xml.rels" ContentType="application/vnd.openxmlformats-package.relationships+xml"/>
  <Override PartName="/ppt/slideLayouts/_rels/slideLayout21.xml.rels" ContentType="application/vnd.openxmlformats-package.relationships+xml"/>
  <Override PartName="/ppt/slideLayouts/_rels/slideLayout44.xml.rels" ContentType="application/vnd.openxmlformats-package.relationships+xml"/>
  <Override PartName="/ppt/slideLayouts/_rels/slideLayout22.xml.rels" ContentType="application/vnd.openxmlformats-package.relationships+xml"/>
  <Override PartName="/ppt/slideLayouts/_rels/slideLayout45.xml.rels" ContentType="application/vnd.openxmlformats-package.relationships+xml"/>
  <Override PartName="/ppt/slideLayouts/_rels/slideLayout23.xml.rels" ContentType="application/vnd.openxmlformats-package.relationships+xml"/>
  <Override PartName="/ppt/slideLayouts/_rels/slideLayout46.xml.rels" ContentType="application/vnd.openxmlformats-package.relationships+xml"/>
  <Override PartName="/ppt/slideLayouts/_rels/slideLayout24.xml.rels" ContentType="application/vnd.openxmlformats-package.relationships+xml"/>
  <Override PartName="/ppt/slideLayouts/_rels/slideLayout47.xml.rels" ContentType="application/vnd.openxmlformats-package.relationships+xml"/>
  <Override PartName="/ppt/slideLayouts/_rels/slideLayout25.xml.rels" ContentType="application/vnd.openxmlformats-package.relationships+xml"/>
  <Override PartName="/ppt/slideLayouts/_rels/slideLayout48.xml.rels" ContentType="application/vnd.openxmlformats-package.relationships+xml"/>
  <Override PartName="/ppt/slideLayouts/_rels/slideLayout26.xml.rels" ContentType="application/vnd.openxmlformats-package.relationships+xml"/>
  <Override PartName="/ppt/slideLayouts/_rels/slideLayout49.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62.xml.rels" ContentType="application/vnd.openxmlformats-package.relationships+xml"/>
  <Override PartName="/ppt/slideLayouts/_rels/slideLayout40.xml.rels" ContentType="application/vnd.openxmlformats-package.relationships+xml"/>
  <Override PartName="/ppt/slideLayouts/_rels/slideLayout63.xml.rels" ContentType="application/vnd.openxmlformats-package.relationships+xml"/>
  <Override PartName="/ppt/slideLayouts/_rels/slideLayout41.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media/image1.png" ContentType="image/png"/>
  <Override PartName="/ppt/media/image2.jpeg" ContentType="image/jpeg"/>
  <Override PartName="/ppt/media/image12.png" ContentType="image/png"/>
  <Override PartName="/ppt/media/image7.png" ContentType="image/png"/>
  <Override PartName="/ppt/media/image30.png" ContentType="image/png"/>
  <Override PartName="/ppt/media/image3.png" ContentType="image/png"/>
  <Override PartName="/ppt/media/image31.png" ContentType="image/png"/>
  <Override PartName="/ppt/media/image4.png" ContentType="image/png"/>
  <Override PartName="/ppt/media/image5.png" ContentType="image/png"/>
  <Override PartName="/ppt/media/image10.png" ContentType="image/png"/>
  <Override PartName="/ppt/media/image32.png" ContentType="image/png"/>
  <Override PartName="/ppt/media/image6.png" ContentType="image/png"/>
  <Override PartName="/ppt/media/image11.png" ContentType="image/png"/>
  <Override PartName="/ppt/media/image33.png" ContentType="image/png"/>
  <Override PartName="/ppt/media/image8.png" ContentType="image/png"/>
  <Override PartName="/ppt/media/image13.png" ContentType="image/png"/>
  <Override PartName="/ppt/media/image9.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32.xml" ContentType="application/vnd.openxmlformats-officedocument.presentationml.slide+xml"/>
  <Override PartName="/ppt/slides/slide54.xml" ContentType="application/vnd.openxmlformats-officedocument.presentationml.slide+xml"/>
  <Override PartName="/ppt/slides/slide11.xml" ContentType="application/vnd.openxmlformats-officedocument.presentationml.slide+xml"/>
  <Override PartName="/ppt/slides/slide33.xml" ContentType="application/vnd.openxmlformats-officedocument.presentationml.slide+xml"/>
  <Override PartName="/ppt/slides/slide55.xml" ContentType="application/vnd.openxmlformats-officedocument.presentationml.slide+xml"/>
  <Override PartName="/ppt/slides/slide12.xml" ContentType="application/vnd.openxmlformats-officedocument.presentationml.slide+xml"/>
  <Override PartName="/ppt/slides/slide34.xml" ContentType="application/vnd.openxmlformats-officedocument.presentationml.slide+xml"/>
  <Override PartName="/ppt/slides/slide56.xml" ContentType="application/vnd.openxmlformats-officedocument.presentationml.slide+xml"/>
  <Override PartName="/ppt/slides/slide13.xml" ContentType="application/vnd.openxmlformats-officedocument.presentationml.slide+xml"/>
  <Override PartName="/ppt/slides/slide35.xml" ContentType="application/vnd.openxmlformats-officedocument.presentationml.slide+xml"/>
  <Override PartName="/ppt/slides/slide57.xml" ContentType="application/vnd.openxmlformats-officedocument.presentationml.slide+xml"/>
  <Override PartName="/ppt/slides/slide14.xml" ContentType="application/vnd.openxmlformats-officedocument.presentationml.slide+xml"/>
  <Override PartName="/ppt/slides/slide36.xml" ContentType="application/vnd.openxmlformats-officedocument.presentationml.slide+xml"/>
  <Override PartName="/ppt/slides/slide58.xml" ContentType="application/vnd.openxmlformats-officedocument.presentationml.slide+xml"/>
  <Override PartName="/ppt/slides/slide15.xml" ContentType="application/vnd.openxmlformats-officedocument.presentationml.slide+xml"/>
  <Override PartName="/ppt/slides/slide37.xml" ContentType="application/vnd.openxmlformats-officedocument.presentationml.slide+xml"/>
  <Override PartName="/ppt/slides/slide59.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17.xml" ContentType="application/vnd.openxmlformats-officedocument.presentationml.slide+xml"/>
  <Override PartName="/ppt/slides/slide39.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42.xml" ContentType="application/vnd.openxmlformats-officedocument.presentationml.slide+xml"/>
  <Override PartName="/ppt/slides/slide64.xml" ContentType="application/vnd.openxmlformats-officedocument.presentationml.slide+xml"/>
  <Override PartName="/ppt/slides/slide21.xml" ContentType="application/vnd.openxmlformats-officedocument.presentationml.slide+xml"/>
  <Override PartName="/ppt/slides/slide43.xml" ContentType="application/vnd.openxmlformats-officedocument.presentationml.slide+xml"/>
  <Override PartName="/ppt/slides/slide22.xml" ContentType="application/vnd.openxmlformats-officedocument.presentationml.slide+xml"/>
  <Override PartName="/ppt/slides/slide44.xml" ContentType="application/vnd.openxmlformats-officedocument.presentationml.slide+xml"/>
  <Override PartName="/ppt/slides/slide23.xml" ContentType="application/vnd.openxmlformats-officedocument.presentationml.slide+xml"/>
  <Override PartName="/ppt/slides/slide45.xml" ContentType="application/vnd.openxmlformats-officedocument.presentationml.slide+xml"/>
  <Override PartName="/ppt/slides/slide24.xml" ContentType="application/vnd.openxmlformats-officedocument.presentationml.slide+xml"/>
  <Override PartName="/ppt/slides/slide46.xml" ContentType="application/vnd.openxmlformats-officedocument.presentationml.slide+xml"/>
  <Override PartName="/ppt/slides/slide25.xml" ContentType="application/vnd.openxmlformats-officedocument.presentationml.slide+xml"/>
  <Override PartName="/ppt/slides/slide47.xml" ContentType="application/vnd.openxmlformats-officedocument.presentationml.slide+xml"/>
  <Override PartName="/ppt/slides/slide26.xml" ContentType="application/vnd.openxmlformats-officedocument.presentationml.slide+xml"/>
  <Override PartName="/ppt/slides/slide48.xml" ContentType="application/vnd.openxmlformats-officedocument.presentationml.slide+xml"/>
  <Override PartName="/ppt/slides/slide27.xml" ContentType="application/vnd.openxmlformats-officedocument.presentationml.slide+xml"/>
  <Override PartName="/ppt/slides/slide4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52.xml" ContentType="application/vnd.openxmlformats-officedocument.presentationml.slide+xml"/>
  <Override PartName="/ppt/slides/slide31.xml" ContentType="application/vnd.openxmlformats-officedocument.presentationml.slide+xml"/>
  <Override PartName="/ppt/slides/slide53.xml" ContentType="application/vnd.openxmlformats-officedocument.presentationml.slide+xml"/>
  <Override PartName="/ppt/slides/slide40.xml" ContentType="application/vnd.openxmlformats-officedocument.presentationml.slide+xml"/>
  <Override PartName="/ppt/slides/slide62.xml" ContentType="application/vnd.openxmlformats-officedocument.presentationml.slide+xml"/>
  <Override PartName="/ppt/slides/slide41.xml" ContentType="application/vnd.openxmlformats-officedocument.presentationml.slide+xml"/>
  <Override PartName="/ppt/slides/slide63.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54.xml.rels" ContentType="application/vnd.openxmlformats-package.relationships+xml"/>
  <Override PartName="/ppt/slides/_rels/slide32.xml.rels" ContentType="application/vnd.openxmlformats-package.relationships+xml"/>
  <Override PartName="/ppt/slides/_rels/slide10.xml.rels" ContentType="application/vnd.openxmlformats-package.relationships+xml"/>
  <Override PartName="/ppt/slides/_rels/slide55.xml.rels" ContentType="application/vnd.openxmlformats-package.relationships+xml"/>
  <Override PartName="/ppt/slides/_rels/slide33.xml.rels" ContentType="application/vnd.openxmlformats-package.relationships+xml"/>
  <Override PartName="/ppt/slides/_rels/slide11.xml.rels" ContentType="application/vnd.openxmlformats-package.relationships+xml"/>
  <Override PartName="/ppt/slides/_rels/slide56.xml.rels" ContentType="application/vnd.openxmlformats-package.relationships+xml"/>
  <Override PartName="/ppt/slides/_rels/slide34.xml.rels" ContentType="application/vnd.openxmlformats-package.relationships+xml"/>
  <Override PartName="/ppt/slides/_rels/slide12.xml.rels" ContentType="application/vnd.openxmlformats-package.relationships+xml"/>
  <Override PartName="/ppt/slides/_rels/slide57.xml.rels" ContentType="application/vnd.openxmlformats-package.relationships+xml"/>
  <Override PartName="/ppt/slides/_rels/slide35.xml.rels" ContentType="application/vnd.openxmlformats-package.relationships+xml"/>
  <Override PartName="/ppt/slides/_rels/slide13.xml.rels" ContentType="application/vnd.openxmlformats-package.relationships+xml"/>
  <Override PartName="/ppt/slides/_rels/slide58.xml.rels" ContentType="application/vnd.openxmlformats-package.relationships+xml"/>
  <Override PartName="/ppt/slides/_rels/slide36.xml.rels" ContentType="application/vnd.openxmlformats-package.relationships+xml"/>
  <Override PartName="/ppt/slides/_rels/slide14.xml.rels" ContentType="application/vnd.openxmlformats-package.relationships+xml"/>
  <Override PartName="/ppt/slides/_rels/slide59.xml.rels" ContentType="application/vnd.openxmlformats-package.relationships+xml"/>
  <Override PartName="/ppt/slides/_rels/slide37.xml.rels" ContentType="application/vnd.openxmlformats-package.relationships+xml"/>
  <Override PartName="/ppt/slides/_rels/slide15.xml.rels" ContentType="application/vnd.openxmlformats-package.relationships+xml"/>
  <Override PartName="/ppt/slides/_rels/slide38.xml.rels" ContentType="application/vnd.openxmlformats-package.relationships+xml"/>
  <Override PartName="/ppt/slides/_rels/slide16.xml.rels" ContentType="application/vnd.openxmlformats-package.relationships+xml"/>
  <Override PartName="/ppt/slides/_rels/slide39.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64.xml.rels" ContentType="application/vnd.openxmlformats-package.relationships+xml"/>
  <Override PartName="/ppt/slides/_rels/slide42.xml.rels" ContentType="application/vnd.openxmlformats-package.relationships+xml"/>
  <Override PartName="/ppt/slides/_rels/slide20.xml.rels" ContentType="application/vnd.openxmlformats-package.relationships+xml"/>
  <Override PartName="/ppt/slides/_rels/slide43.xml.rels" ContentType="application/vnd.openxmlformats-package.relationships+xml"/>
  <Override PartName="/ppt/slides/_rels/slide21.xml.rels" ContentType="application/vnd.openxmlformats-package.relationships+xml"/>
  <Override PartName="/ppt/slides/_rels/slide44.xml.rels" ContentType="application/vnd.openxmlformats-package.relationships+xml"/>
  <Override PartName="/ppt/slides/_rels/slide22.xml.rels" ContentType="application/vnd.openxmlformats-package.relationships+xml"/>
  <Override PartName="/ppt/slides/_rels/slide45.xml.rels" ContentType="application/vnd.openxmlformats-package.relationships+xml"/>
  <Override PartName="/ppt/slides/_rels/slide23.xml.rels" ContentType="application/vnd.openxmlformats-package.relationships+xml"/>
  <Override PartName="/ppt/slides/_rels/slide46.xml.rels" ContentType="application/vnd.openxmlformats-package.relationships+xml"/>
  <Override PartName="/ppt/slides/_rels/slide24.xml.rels" ContentType="application/vnd.openxmlformats-package.relationships+xml"/>
  <Override PartName="/ppt/slides/_rels/slide47.xml.rels" ContentType="application/vnd.openxmlformats-package.relationships+xml"/>
  <Override PartName="/ppt/slides/_rels/slide25.xml.rels" ContentType="application/vnd.openxmlformats-package.relationships+xml"/>
  <Override PartName="/ppt/slides/_rels/slide48.xml.rels" ContentType="application/vnd.openxmlformats-package.relationships+xml"/>
  <Override PartName="/ppt/slides/_rels/slide26.xml.rels" ContentType="application/vnd.openxmlformats-package.relationships+xml"/>
  <Override PartName="/ppt/slides/_rels/slide4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52.xml.rels" ContentType="application/vnd.openxmlformats-package.relationships+xml"/>
  <Override PartName="/ppt/slides/_rels/slide30.xml.rels" ContentType="application/vnd.openxmlformats-package.relationships+xml"/>
  <Override PartName="/ppt/slides/_rels/slide53.xml.rels" ContentType="application/vnd.openxmlformats-package.relationships+xml"/>
  <Override PartName="/ppt/slides/_rels/slide31.xml.rels" ContentType="application/vnd.openxmlformats-package.relationships+xml"/>
  <Override PartName="/ppt/slides/_rels/slide62.xml.rels" ContentType="application/vnd.openxmlformats-package.relationships+xml"/>
  <Override PartName="/ppt/slides/_rels/slide40.xml.rels" ContentType="application/vnd.openxmlformats-package.relationships+xml"/>
  <Override PartName="/ppt/slides/_rels/slide63.xml.rels" ContentType="application/vnd.openxmlformats-package.relationships+xml"/>
  <Override PartName="/ppt/slides/_rels/slide41.xml.rels" ContentType="application/vnd.openxmlformats-package.relationships+xml"/>
  <Override PartName="/ppt/slides/_rels/slide50.xml.rels" ContentType="application/vnd.openxmlformats-package.relationships+xml"/>
  <Override PartName="/ppt/slides/_rels/slide51.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_rels/presentation.xml.rels" ContentType="application/vnd.openxmlformats-package.relationships+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16" r:id="rId72"/>
    <p:sldId id="317" r:id="rId73"/>
    <p:sldId id="318" r:id="rId74"/>
    <p:sldId id="319" r:id="rId75"/>
    <p:sldId id="320" r:id="rId76"/>
    <p:sldId id="321" r:id="rId77"/>
    <p:sldId id="322" r:id="rId78"/>
    <p:sldId id="323" r:id="rId79"/>
    <p:sldId id="324" r:id="rId80"/>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notesMaster" Target="notesMasters/notesMaster1.xml"/><Relationship Id="rId12" Type="http://schemas.openxmlformats.org/officeDocument/2006/relationships/slide" Target="slides/slide1.xml"/><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33" Type="http://schemas.openxmlformats.org/officeDocument/2006/relationships/slide" Target="slides/slide22.xml"/><Relationship Id="rId34" Type="http://schemas.openxmlformats.org/officeDocument/2006/relationships/slide" Target="slides/slide23.xml"/><Relationship Id="rId35" Type="http://schemas.openxmlformats.org/officeDocument/2006/relationships/slide" Target="slides/slide24.xml"/><Relationship Id="rId36" Type="http://schemas.openxmlformats.org/officeDocument/2006/relationships/slide" Target="slides/slide25.xml"/><Relationship Id="rId37" Type="http://schemas.openxmlformats.org/officeDocument/2006/relationships/slide" Target="slides/slide26.xml"/><Relationship Id="rId38" Type="http://schemas.openxmlformats.org/officeDocument/2006/relationships/slide" Target="slides/slide27.xml"/><Relationship Id="rId39" Type="http://schemas.openxmlformats.org/officeDocument/2006/relationships/slide" Target="slides/slide28.xml"/><Relationship Id="rId40" Type="http://schemas.openxmlformats.org/officeDocument/2006/relationships/slide" Target="slides/slide29.xml"/><Relationship Id="rId41" Type="http://schemas.openxmlformats.org/officeDocument/2006/relationships/slide" Target="slides/slide30.xml"/><Relationship Id="rId42" Type="http://schemas.openxmlformats.org/officeDocument/2006/relationships/slide" Target="slides/slide31.xml"/><Relationship Id="rId43" Type="http://schemas.openxmlformats.org/officeDocument/2006/relationships/slide" Target="slides/slide32.xml"/><Relationship Id="rId44" Type="http://schemas.openxmlformats.org/officeDocument/2006/relationships/slide" Target="slides/slide33.xml"/><Relationship Id="rId45" Type="http://schemas.openxmlformats.org/officeDocument/2006/relationships/slide" Target="slides/slide34.xml"/><Relationship Id="rId46" Type="http://schemas.openxmlformats.org/officeDocument/2006/relationships/slide" Target="slides/slide35.xml"/><Relationship Id="rId47" Type="http://schemas.openxmlformats.org/officeDocument/2006/relationships/slide" Target="slides/slide36.xml"/><Relationship Id="rId48" Type="http://schemas.openxmlformats.org/officeDocument/2006/relationships/slide" Target="slides/slide37.xml"/><Relationship Id="rId49" Type="http://schemas.openxmlformats.org/officeDocument/2006/relationships/slide" Target="slides/slide38.xml"/><Relationship Id="rId50" Type="http://schemas.openxmlformats.org/officeDocument/2006/relationships/slide" Target="slides/slide39.xml"/><Relationship Id="rId51" Type="http://schemas.openxmlformats.org/officeDocument/2006/relationships/slide" Target="slides/slide40.xml"/><Relationship Id="rId52" Type="http://schemas.openxmlformats.org/officeDocument/2006/relationships/slide" Target="slides/slide41.xml"/><Relationship Id="rId53" Type="http://schemas.openxmlformats.org/officeDocument/2006/relationships/slide" Target="slides/slide42.xml"/><Relationship Id="rId54" Type="http://schemas.openxmlformats.org/officeDocument/2006/relationships/slide" Target="slides/slide43.xml"/><Relationship Id="rId55" Type="http://schemas.openxmlformats.org/officeDocument/2006/relationships/slide" Target="slides/slide44.xml"/><Relationship Id="rId56" Type="http://schemas.openxmlformats.org/officeDocument/2006/relationships/slide" Target="slides/slide45.xml"/><Relationship Id="rId57" Type="http://schemas.openxmlformats.org/officeDocument/2006/relationships/slide" Target="slides/slide46.xml"/><Relationship Id="rId58" Type="http://schemas.openxmlformats.org/officeDocument/2006/relationships/slide" Target="slides/slide47.xml"/><Relationship Id="rId59" Type="http://schemas.openxmlformats.org/officeDocument/2006/relationships/slide" Target="slides/slide48.xml"/><Relationship Id="rId60" Type="http://schemas.openxmlformats.org/officeDocument/2006/relationships/slide" Target="slides/slide49.xml"/><Relationship Id="rId61" Type="http://schemas.openxmlformats.org/officeDocument/2006/relationships/slide" Target="slides/slide50.xml"/><Relationship Id="rId62" Type="http://schemas.openxmlformats.org/officeDocument/2006/relationships/slide" Target="slides/slide51.xml"/><Relationship Id="rId63" Type="http://schemas.openxmlformats.org/officeDocument/2006/relationships/slide" Target="slides/slide52.xml"/><Relationship Id="rId64" Type="http://schemas.openxmlformats.org/officeDocument/2006/relationships/slide" Target="slides/slide53.xml"/><Relationship Id="rId65" Type="http://schemas.openxmlformats.org/officeDocument/2006/relationships/slide" Target="slides/slide54.xml"/><Relationship Id="rId66" Type="http://schemas.openxmlformats.org/officeDocument/2006/relationships/slide" Target="slides/slide55.xml"/><Relationship Id="rId67" Type="http://schemas.openxmlformats.org/officeDocument/2006/relationships/slide" Target="slides/slide56.xml"/><Relationship Id="rId68" Type="http://schemas.openxmlformats.org/officeDocument/2006/relationships/slide" Target="slides/slide57.xml"/><Relationship Id="rId69" Type="http://schemas.openxmlformats.org/officeDocument/2006/relationships/slide" Target="slides/slide58.xml"/><Relationship Id="rId70" Type="http://schemas.openxmlformats.org/officeDocument/2006/relationships/slide" Target="slides/slide59.xml"/><Relationship Id="rId71" Type="http://schemas.openxmlformats.org/officeDocument/2006/relationships/slide" Target="slides/slide60.xml"/><Relationship Id="rId72" Type="http://schemas.openxmlformats.org/officeDocument/2006/relationships/slide" Target="slides/slide61.xml"/><Relationship Id="rId73" Type="http://schemas.openxmlformats.org/officeDocument/2006/relationships/slide" Target="slides/slide62.xml"/><Relationship Id="rId74" Type="http://schemas.openxmlformats.org/officeDocument/2006/relationships/slide" Target="slides/slide63.xml"/><Relationship Id="rId75" Type="http://schemas.openxmlformats.org/officeDocument/2006/relationships/slide" Target="slides/slide64.xml"/><Relationship Id="rId76" Type="http://schemas.openxmlformats.org/officeDocument/2006/relationships/slide" Target="slides/slide65.xml"/><Relationship Id="rId77" Type="http://schemas.openxmlformats.org/officeDocument/2006/relationships/slide" Target="slides/slide66.xml"/><Relationship Id="rId78" Type="http://schemas.openxmlformats.org/officeDocument/2006/relationships/slide" Target="slides/slide67.xml"/><Relationship Id="rId79" Type="http://schemas.openxmlformats.org/officeDocument/2006/relationships/slide" Target="slides/slide68.xml"/><Relationship Id="rId80" Type="http://schemas.openxmlformats.org/officeDocument/2006/relationships/slide" Target="slides/slide69.xml"/><Relationship Id="rId81"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0.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cs-CZ" sz="4400" spc="-1" strike="noStrike">
                <a:solidFill>
                  <a:srgbClr val="000000"/>
                </a:solidFill>
                <a:latin typeface="Arial"/>
              </a:rPr>
              <a:t>Klikněte pro přesun snímku</a:t>
            </a:r>
            <a:endParaRPr b="0" lang="cs-CZ" sz="4400" spc="-1" strike="noStrike">
              <a:solidFill>
                <a:srgbClr val="000000"/>
              </a:solidFill>
              <a:latin typeface="Arial"/>
            </a:endParaRPr>
          </a:p>
        </p:txBody>
      </p:sp>
      <p:sp>
        <p:nvSpPr>
          <p:cNvPr id="369"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b="0" lang="cs-CZ" sz="2000" spc="-1" strike="noStrike">
                <a:solidFill>
                  <a:srgbClr val="000000"/>
                </a:solidFill>
                <a:latin typeface="Arial"/>
              </a:rPr>
              <a:t>Klikněte pro úpravu formátu komentářů</a:t>
            </a:r>
            <a:endParaRPr b="0" lang="cs-CZ" sz="2000" spc="-1" strike="noStrike">
              <a:solidFill>
                <a:srgbClr val="000000"/>
              </a:solidFill>
              <a:latin typeface="Arial"/>
            </a:endParaRPr>
          </a:p>
        </p:txBody>
      </p:sp>
      <p:sp>
        <p:nvSpPr>
          <p:cNvPr id="370"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cs-CZ" sz="1400" spc="-1" strike="noStrike">
                <a:solidFill>
                  <a:srgbClr val="000000"/>
                </a:solidFill>
                <a:latin typeface="Times New Roman"/>
              </a:rPr>
              <a:t>&lt;záhlaví&gt;</a:t>
            </a:r>
            <a:endParaRPr b="0" lang="cs-CZ" sz="1400" spc="-1" strike="noStrike">
              <a:solidFill>
                <a:srgbClr val="000000"/>
              </a:solidFill>
              <a:latin typeface="Times New Roman"/>
            </a:endParaRPr>
          </a:p>
        </p:txBody>
      </p:sp>
      <p:sp>
        <p:nvSpPr>
          <p:cNvPr id="371" name="PlaceHolder 4"/>
          <p:cNvSpPr>
            <a:spLocks noGrp="1"/>
          </p:cNvSpPr>
          <p:nvPr>
            <p:ph type="dt" idx="10"/>
          </p:nvPr>
        </p:nvSpPr>
        <p:spPr>
          <a:xfrm>
            <a:off x="4278960" y="0"/>
            <a:ext cx="3280680" cy="534240"/>
          </a:xfrm>
          <a:prstGeom prst="rect">
            <a:avLst/>
          </a:prstGeom>
          <a:noFill/>
          <a:ln w="0">
            <a:noFill/>
          </a:ln>
        </p:spPr>
        <p:txBody>
          <a:bodyPr lIns="0" rIns="0" tIns="0" bIns="0" anchor="t">
            <a:noAutofit/>
          </a:bodyPr>
          <a:lstStyle>
            <a:lvl1pPr indent="0" algn="r">
              <a:buNone/>
              <a:defRPr b="0" lang="cs-CZ" sz="1400" spc="-1" strike="noStrike">
                <a:solidFill>
                  <a:srgbClr val="000000"/>
                </a:solidFill>
                <a:latin typeface="Times New Roman"/>
              </a:defRPr>
            </a:lvl1pPr>
          </a:lstStyle>
          <a:p>
            <a:pPr indent="0" algn="r">
              <a:buNone/>
            </a:pPr>
            <a:r>
              <a:rPr b="0" lang="cs-CZ" sz="1400" spc="-1" strike="noStrike">
                <a:solidFill>
                  <a:srgbClr val="000000"/>
                </a:solidFill>
                <a:latin typeface="Times New Roman"/>
              </a:rPr>
              <a:t>&lt;datum/čas&gt;</a:t>
            </a:r>
            <a:endParaRPr b="0" lang="cs-CZ" sz="1400" spc="-1" strike="noStrike">
              <a:solidFill>
                <a:srgbClr val="000000"/>
              </a:solidFill>
              <a:latin typeface="Times New Roman"/>
            </a:endParaRPr>
          </a:p>
        </p:txBody>
      </p:sp>
      <p:sp>
        <p:nvSpPr>
          <p:cNvPr id="372" name="PlaceHolder 5"/>
          <p:cNvSpPr>
            <a:spLocks noGrp="1"/>
          </p:cNvSpPr>
          <p:nvPr>
            <p:ph type="ftr" idx="11"/>
          </p:nvPr>
        </p:nvSpPr>
        <p:spPr>
          <a:xfrm>
            <a:off x="0" y="10157400"/>
            <a:ext cx="3280680" cy="534240"/>
          </a:xfrm>
          <a:prstGeom prst="rect">
            <a:avLst/>
          </a:prstGeom>
          <a:noFill/>
          <a:ln w="0">
            <a:noFill/>
          </a:ln>
        </p:spPr>
        <p:txBody>
          <a:bodyPr lIns="0" rIns="0" tIns="0" bIns="0" anchor="b">
            <a:noAutofit/>
          </a:bodyPr>
          <a:lstStyle>
            <a:lvl1pPr indent="0">
              <a:buNone/>
              <a:defRPr b="0" lang="cs-CZ" sz="1400" spc="-1" strike="noStrike">
                <a:solidFill>
                  <a:srgbClr val="000000"/>
                </a:solidFill>
                <a:latin typeface="Times New Roman"/>
              </a:defRPr>
            </a:lvl1pPr>
          </a:lstStyle>
          <a:p>
            <a:pPr indent="0">
              <a:buNone/>
            </a:pPr>
            <a:r>
              <a:rPr b="0" lang="cs-CZ" sz="1400" spc="-1" strike="noStrike">
                <a:solidFill>
                  <a:srgbClr val="000000"/>
                </a:solidFill>
                <a:latin typeface="Times New Roman"/>
              </a:rPr>
              <a:t>&lt;zápatí&gt;</a:t>
            </a:r>
            <a:endParaRPr b="0" lang="cs-CZ" sz="1400" spc="-1" strike="noStrike">
              <a:solidFill>
                <a:srgbClr val="000000"/>
              </a:solidFill>
              <a:latin typeface="Times New Roman"/>
            </a:endParaRPr>
          </a:p>
        </p:txBody>
      </p:sp>
      <p:sp>
        <p:nvSpPr>
          <p:cNvPr id="373" name="PlaceHolder 6"/>
          <p:cNvSpPr>
            <a:spLocks noGrp="1"/>
          </p:cNvSpPr>
          <p:nvPr>
            <p:ph type="sldNum" idx="12"/>
          </p:nvPr>
        </p:nvSpPr>
        <p:spPr>
          <a:xfrm>
            <a:off x="4278960" y="10157400"/>
            <a:ext cx="3280680" cy="534240"/>
          </a:xfrm>
          <a:prstGeom prst="rect">
            <a:avLst/>
          </a:prstGeom>
          <a:noFill/>
          <a:ln w="0">
            <a:noFill/>
          </a:ln>
        </p:spPr>
        <p:txBody>
          <a:bodyPr lIns="0" rIns="0" tIns="0" bIns="0" anchor="b">
            <a:noAutofit/>
          </a:bodyPr>
          <a:lstStyle>
            <a:lvl1pPr indent="0" algn="r">
              <a:buNone/>
              <a:defRPr b="0" lang="cs-CZ" sz="1400" spc="-1" strike="noStrike">
                <a:solidFill>
                  <a:srgbClr val="000000"/>
                </a:solidFill>
                <a:latin typeface="Times New Roman"/>
              </a:defRPr>
            </a:lvl1pPr>
          </a:lstStyle>
          <a:p>
            <a:pPr indent="0" algn="r">
              <a:buNone/>
            </a:pPr>
            <a:fld id="{D81DBEF0-C3B3-4F8A-9A3F-C685FA101E70}" type="slidenum">
              <a:rPr b="0" lang="cs-CZ" sz="1400" spc="-1" strike="noStrike">
                <a:solidFill>
                  <a:srgbClr val="000000"/>
                </a:solidFill>
                <a:latin typeface="Times New Roman"/>
              </a:rPr>
              <a:t>&lt;číslo&gt;</a:t>
            </a:fld>
            <a:endParaRPr b="0" lang="cs-CZ"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5" name="PlaceHolder 1"/>
          <p:cNvSpPr>
            <a:spLocks noGrp="1"/>
          </p:cNvSpPr>
          <p:nvPr>
            <p:ph type="sldImg"/>
          </p:nvPr>
        </p:nvSpPr>
        <p:spPr>
          <a:xfrm>
            <a:off x="685800" y="1143000"/>
            <a:ext cx="5478120" cy="3078000"/>
          </a:xfrm>
          <a:prstGeom prst="rect">
            <a:avLst/>
          </a:prstGeom>
          <a:ln w="0">
            <a:noFill/>
          </a:ln>
        </p:spPr>
      </p:sp>
      <p:sp>
        <p:nvSpPr>
          <p:cNvPr id="686" name="PlaceHolder 2"/>
          <p:cNvSpPr>
            <a:spLocks noGrp="1"/>
          </p:cNvSpPr>
          <p:nvPr>
            <p:ph type="body"/>
          </p:nvPr>
        </p:nvSpPr>
        <p:spPr>
          <a:xfrm>
            <a:off x="685800" y="4400640"/>
            <a:ext cx="5478120" cy="3592080"/>
          </a:xfrm>
          <a:prstGeom prst="rect">
            <a:avLst/>
          </a:prstGeom>
          <a:noFill/>
          <a:ln w="0">
            <a:noFill/>
          </a:ln>
        </p:spPr>
        <p:txBody>
          <a:bodyPr lIns="0" rIns="0" tIns="0" bIns="0" anchor="t">
            <a:noAutofit/>
          </a:bodyPr>
          <a:p>
            <a:pPr marL="216000" indent="0">
              <a:buNone/>
            </a:pPr>
            <a:endParaRPr b="0" lang="cs-CZ" sz="1800" spc="-1" strike="noStrike">
              <a:solidFill>
                <a:srgbClr val="000000"/>
              </a:solidFill>
              <a:latin typeface="Arial"/>
            </a:endParaRPr>
          </a:p>
        </p:txBody>
      </p:sp>
      <p:sp>
        <p:nvSpPr>
          <p:cNvPr id="687" name="PlaceHolder 3"/>
          <p:cNvSpPr>
            <a:spLocks noGrp="1"/>
          </p:cNvSpPr>
          <p:nvPr>
            <p:ph type="sldNum" idx="81"/>
          </p:nvPr>
        </p:nvSpPr>
        <p:spPr>
          <a:xfrm>
            <a:off x="3884760" y="8685360"/>
            <a:ext cx="2963520" cy="450360"/>
          </a:xfrm>
          <a:prstGeom prst="rect">
            <a:avLst/>
          </a:prstGeom>
          <a:noFill/>
          <a:ln w="0">
            <a:noFill/>
          </a:ln>
        </p:spPr>
        <p:txBody>
          <a:bodyPr lIns="0" rIns="0" tIns="0" bIns="0" anchor="b">
            <a:noAutofit/>
          </a:bodyPr>
          <a:lstStyle>
            <a:lvl1pPr indent="0" algn="r">
              <a:lnSpc>
                <a:spcPct val="100000"/>
              </a:lnSpc>
              <a:buNone/>
              <a:tabLst>
                <a:tab algn="l" pos="0"/>
              </a:tabLst>
              <a:defRPr b="0" lang="cs-CZ" sz="1200" spc="-1" strike="noStrike">
                <a:solidFill>
                  <a:srgbClr val="000000"/>
                </a:solidFill>
                <a:latin typeface="+mn-lt"/>
                <a:ea typeface="+mn-ea"/>
              </a:defRPr>
            </a:lvl1pPr>
          </a:lstStyle>
          <a:p>
            <a:pPr indent="0" algn="r">
              <a:lnSpc>
                <a:spcPct val="100000"/>
              </a:lnSpc>
              <a:buNone/>
              <a:tabLst>
                <a:tab algn="l" pos="0"/>
              </a:tabLst>
            </a:pPr>
            <a:fld id="{A8F841CB-1F39-40EB-BB21-D7DF6C120C02}" type="slidenum">
              <a:rPr b="0" lang="cs-CZ" sz="1200" spc="-1" strike="noStrike">
                <a:solidFill>
                  <a:srgbClr val="000000"/>
                </a:solidFill>
                <a:latin typeface="+mn-lt"/>
                <a:ea typeface="+mn-ea"/>
              </a:rPr>
              <a:t>&lt;číslo&gt;</a:t>
            </a:fld>
            <a:endParaRPr b="0" lang="cs-CZ"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AB3FB712-89A4-45AF-9793-4ED1A1ABB895}" type="slidenum">
              <a:t>&lt;#&gt;</a:t>
            </a:fld>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2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5" name="PlaceHolder 4"/>
          <p:cNvSpPr>
            <a:spLocks noGrp="1"/>
          </p:cNvSpPr>
          <p:nvPr>
            <p:ph type="sldNum" idx="1"/>
          </p:nvPr>
        </p:nvSpPr>
        <p:spPr/>
        <p:txBody>
          <a:bodyPr/>
          <a:p>
            <a:fld id="{4715C5E9-7B36-44E0-87F2-7722FF5A74D2}" type="slidenum">
              <a:t>&lt;#&gt;</a:t>
            </a:fld>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3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33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3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5" name="PlaceHolder 4"/>
          <p:cNvSpPr>
            <a:spLocks noGrp="1"/>
          </p:cNvSpPr>
          <p:nvPr>
            <p:ph type="sldNum" idx="9"/>
          </p:nvPr>
        </p:nvSpPr>
        <p:spPr/>
        <p:txBody>
          <a:bodyPr/>
          <a:p>
            <a:fld id="{E3DE61C6-7DC1-4B29-A3C0-0C43F44ED113}" type="slidenum">
              <a:t>&lt;#&gt;</a:t>
            </a:fld>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3" name="PlaceHolder 2"/>
          <p:cNvSpPr>
            <a:spLocks noGrp="1"/>
          </p:cNvSpPr>
          <p:nvPr>
            <p:ph type="sldNum" idx="9"/>
          </p:nvPr>
        </p:nvSpPr>
        <p:spPr/>
        <p:txBody>
          <a:bodyPr/>
          <a:p>
            <a:fld id="{394CDD49-9681-4232-97B1-FD369E3F6B5C}" type="slidenum">
              <a:t>&lt;#&gt;</a:t>
            </a:fld>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4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cs-CZ" sz="3200" spc="-1" strike="noStrike">
              <a:solidFill>
                <a:srgbClr val="000000"/>
              </a:solidFill>
              <a:latin typeface="Arial"/>
            </a:endParaRPr>
          </a:p>
        </p:txBody>
      </p:sp>
      <p:sp>
        <p:nvSpPr>
          <p:cNvPr id="3" name="PlaceHolder 2"/>
          <p:cNvSpPr>
            <a:spLocks noGrp="1"/>
          </p:cNvSpPr>
          <p:nvPr>
            <p:ph type="sldNum" idx="9"/>
          </p:nvPr>
        </p:nvSpPr>
        <p:spPr/>
        <p:txBody>
          <a:bodyPr/>
          <a:p>
            <a:fld id="{09D861E3-8D7E-4A75-AD34-79377D0F44FA}" type="slidenum">
              <a:t>&lt;#&gt;</a:t>
            </a:fld>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34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4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4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sldNum" idx="9"/>
          </p:nvPr>
        </p:nvSpPr>
        <p:spPr/>
        <p:txBody>
          <a:bodyPr/>
          <a:p>
            <a:fld id="{9878F177-E093-4899-8C0B-5ED3483F6112}" type="slidenum">
              <a:t>&lt;#&gt;</a:t>
            </a:fld>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4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34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4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4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sldNum" idx="9"/>
          </p:nvPr>
        </p:nvSpPr>
        <p:spPr/>
        <p:txBody>
          <a:bodyPr/>
          <a:p>
            <a:fld id="{E64E3AEF-379D-4170-9110-46270E00B29E}" type="slidenum">
              <a:t>&lt;#&gt;</a:t>
            </a:fld>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35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5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5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sldNum" idx="9"/>
          </p:nvPr>
        </p:nvSpPr>
        <p:spPr/>
        <p:txBody>
          <a:bodyPr/>
          <a:p>
            <a:fld id="{1EDF27E7-4DFA-44B8-BE1A-CE32E2E7CF6D}" type="slidenum">
              <a:t>&lt;#&gt;</a:t>
            </a:fld>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35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5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5" name="PlaceHolder 4"/>
          <p:cNvSpPr>
            <a:spLocks noGrp="1"/>
          </p:cNvSpPr>
          <p:nvPr>
            <p:ph type="sldNum" idx="9"/>
          </p:nvPr>
        </p:nvSpPr>
        <p:spPr/>
        <p:txBody>
          <a:bodyPr/>
          <a:p>
            <a:fld id="{17BF77C9-F749-4CAD-AFF9-EAA9DEE7EF07}" type="slidenum">
              <a:t>&lt;#&gt;</a:t>
            </a:fld>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35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5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5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6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7" name="PlaceHolder 6"/>
          <p:cNvSpPr>
            <a:spLocks noGrp="1"/>
          </p:cNvSpPr>
          <p:nvPr>
            <p:ph type="sldNum" idx="9"/>
          </p:nvPr>
        </p:nvSpPr>
        <p:spPr/>
        <p:txBody>
          <a:bodyPr/>
          <a:p>
            <a:fld id="{B9AFCFE1-83EC-402A-A0CC-84201EE1054C}" type="slidenum">
              <a:t>&lt;#&gt;</a:t>
            </a:fld>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36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6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6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6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6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6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9" name="PlaceHolder 8"/>
          <p:cNvSpPr>
            <a:spLocks noGrp="1"/>
          </p:cNvSpPr>
          <p:nvPr>
            <p:ph type="sldNum" idx="9"/>
          </p:nvPr>
        </p:nvSpPr>
        <p:spPr/>
        <p:txBody>
          <a:bodyPr/>
          <a:p>
            <a:fld id="{CDAD728D-2D2B-4E1C-B576-E2671BF1CDA6}" type="slidenum">
              <a:t>&lt;#&gt;</a:t>
            </a:fld>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2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7" name="PlaceHolder 6"/>
          <p:cNvSpPr>
            <a:spLocks noGrp="1"/>
          </p:cNvSpPr>
          <p:nvPr>
            <p:ph type="sldNum" idx="1"/>
          </p:nvPr>
        </p:nvSpPr>
        <p:spPr/>
        <p:txBody>
          <a:bodyPr/>
          <a:p>
            <a:fld id="{01EE857D-C647-4577-A298-4043CC16A5D9}" type="slidenum">
              <a:t>&lt;#&gt;</a:t>
            </a:fld>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3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9" name="PlaceHolder 8"/>
          <p:cNvSpPr>
            <a:spLocks noGrp="1"/>
          </p:cNvSpPr>
          <p:nvPr>
            <p:ph type="sldNum" idx="1"/>
          </p:nvPr>
        </p:nvSpPr>
        <p:spPr/>
        <p:txBody>
          <a:bodyPr/>
          <a:p>
            <a:fld id="{9A2F214D-6807-4DC4-A886-C21C5109AEF2}" type="slidenum">
              <a:t>&lt;#&gt;</a:t>
            </a:fld>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p>
            <a:fld id="{2E29478C-CDCD-47FE-B4EF-A14920150E1E}" type="slidenum">
              <a:t>&lt;#&gt;</a:t>
            </a:fld>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4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cs-CZ" sz="3200" spc="-1" strike="noStrike">
              <a:solidFill>
                <a:srgbClr val="000000"/>
              </a:solidFill>
              <a:latin typeface="Arial"/>
            </a:endParaRPr>
          </a:p>
        </p:txBody>
      </p:sp>
      <p:sp>
        <p:nvSpPr>
          <p:cNvPr id="4" name="PlaceHolder 3"/>
          <p:cNvSpPr>
            <a:spLocks noGrp="1"/>
          </p:cNvSpPr>
          <p:nvPr>
            <p:ph type="sldNum" idx="2"/>
          </p:nvPr>
        </p:nvSpPr>
        <p:spPr/>
        <p:txBody>
          <a:bodyPr/>
          <a:p>
            <a:fld id="{7C1DB2DD-AEC8-409C-ABD3-D94D908A1EFA}" type="slidenum">
              <a:t>&lt;#&gt;</a:t>
            </a:fld>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4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4" name="PlaceHolder 3"/>
          <p:cNvSpPr>
            <a:spLocks noGrp="1"/>
          </p:cNvSpPr>
          <p:nvPr>
            <p:ph type="sldNum" idx="2"/>
          </p:nvPr>
        </p:nvSpPr>
        <p:spPr/>
        <p:txBody>
          <a:bodyPr/>
          <a:p>
            <a:fld id="{890EE7FD-A795-4902-9C99-D288BA6AAA50}" type="slidenum">
              <a:t>&lt;#&gt;</a:t>
            </a:fld>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5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5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5" name="PlaceHolder 4"/>
          <p:cNvSpPr>
            <a:spLocks noGrp="1"/>
          </p:cNvSpPr>
          <p:nvPr>
            <p:ph type="sldNum" idx="2"/>
          </p:nvPr>
        </p:nvSpPr>
        <p:spPr/>
        <p:txBody>
          <a:bodyPr/>
          <a:p>
            <a:fld id="{D0E6906D-C136-4116-836A-3B7127CA06E6}" type="slidenum">
              <a:t>&lt;#&gt;</a:t>
            </a:fld>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3" name="PlaceHolder 2"/>
          <p:cNvSpPr>
            <a:spLocks noGrp="1"/>
          </p:cNvSpPr>
          <p:nvPr>
            <p:ph type="sldNum" idx="2"/>
          </p:nvPr>
        </p:nvSpPr>
        <p:spPr/>
        <p:txBody>
          <a:bodyPr/>
          <a:p>
            <a:fld id="{1472CBB8-C2CB-4257-BD46-0B0186220E93}" type="slidenum">
              <a:t>&lt;#&gt;</a:t>
            </a:fld>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cs-CZ" sz="3200" spc="-1" strike="noStrike">
              <a:solidFill>
                <a:srgbClr val="000000"/>
              </a:solidFill>
              <a:latin typeface="Arial"/>
            </a:endParaRPr>
          </a:p>
        </p:txBody>
      </p:sp>
      <p:sp>
        <p:nvSpPr>
          <p:cNvPr id="3" name="PlaceHolder 2"/>
          <p:cNvSpPr>
            <a:spLocks noGrp="1"/>
          </p:cNvSpPr>
          <p:nvPr>
            <p:ph type="sldNum" idx="2"/>
          </p:nvPr>
        </p:nvSpPr>
        <p:spPr/>
        <p:txBody>
          <a:bodyPr/>
          <a:p>
            <a:fld id="{6641A6C5-9E97-47DB-B1FD-7BC003D66221}" type="slidenum">
              <a:t>&lt;#&gt;</a:t>
            </a:fld>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5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5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5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sldNum" idx="2"/>
          </p:nvPr>
        </p:nvSpPr>
        <p:spPr/>
        <p:txBody>
          <a:bodyPr/>
          <a:p>
            <a:fld id="{02FD3188-1A5D-4DFF-AA82-635EE20C00EB}"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cs-CZ" sz="3200" spc="-1" strike="noStrike">
              <a:solidFill>
                <a:srgbClr val="000000"/>
              </a:solidFill>
              <a:latin typeface="Arial"/>
            </a:endParaRPr>
          </a:p>
        </p:txBody>
      </p:sp>
      <p:sp>
        <p:nvSpPr>
          <p:cNvPr id="4" name="PlaceHolder 3"/>
          <p:cNvSpPr>
            <a:spLocks noGrp="1"/>
          </p:cNvSpPr>
          <p:nvPr>
            <p:ph type="sldNum" idx="1"/>
          </p:nvPr>
        </p:nvSpPr>
        <p:spPr/>
        <p:txBody>
          <a:bodyPr/>
          <a:p>
            <a:fld id="{99F4B0DE-9CDF-4AF8-9835-3331551E0BE4}" type="slidenum">
              <a:t>&lt;#&gt;</a:t>
            </a:fld>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5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sldNum" idx="2"/>
          </p:nvPr>
        </p:nvSpPr>
        <p:spPr/>
        <p:txBody>
          <a:bodyPr/>
          <a:p>
            <a:fld id="{E48CEE1B-5345-4652-8F91-54112D9E1094}" type="slidenum">
              <a:t>&lt;#&gt;</a:t>
            </a:fld>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6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sldNum" idx="2"/>
          </p:nvPr>
        </p:nvSpPr>
        <p:spPr/>
        <p:txBody>
          <a:bodyPr/>
          <a:p>
            <a:fld id="{AF300609-549C-4C70-ABAA-1B151DC2C700}" type="slidenum">
              <a:t>&lt;#&gt;</a:t>
            </a:fld>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6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5" name="PlaceHolder 4"/>
          <p:cNvSpPr>
            <a:spLocks noGrp="1"/>
          </p:cNvSpPr>
          <p:nvPr>
            <p:ph type="sldNum" idx="2"/>
          </p:nvPr>
        </p:nvSpPr>
        <p:spPr/>
        <p:txBody>
          <a:bodyPr/>
          <a:p>
            <a:fld id="{2AC5E735-A411-48BA-8AF7-5F53096764F5}" type="slidenum">
              <a:t>&lt;#&gt;</a:t>
            </a:fld>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7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7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7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7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7" name="PlaceHolder 6"/>
          <p:cNvSpPr>
            <a:spLocks noGrp="1"/>
          </p:cNvSpPr>
          <p:nvPr>
            <p:ph type="sldNum" idx="2"/>
          </p:nvPr>
        </p:nvSpPr>
        <p:spPr/>
        <p:txBody>
          <a:bodyPr/>
          <a:p>
            <a:fld id="{9E1DA6D7-5B6C-455B-BF16-612A8136E9A6}" type="slidenum">
              <a:t>&lt;#&gt;</a:t>
            </a:fld>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7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7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7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7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7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8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9" name="PlaceHolder 8"/>
          <p:cNvSpPr>
            <a:spLocks noGrp="1"/>
          </p:cNvSpPr>
          <p:nvPr>
            <p:ph type="sldNum" idx="2"/>
          </p:nvPr>
        </p:nvSpPr>
        <p:spPr/>
        <p:txBody>
          <a:bodyPr/>
          <a:p>
            <a:fld id="{BBC38920-2574-4A2F-B78E-BED2588D9974}" type="slidenum">
              <a:t>&lt;#&gt;</a:t>
            </a:fld>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p>
            <a:fld id="{2F169926-AA21-42E7-87CB-D97D68BAE3E3}" type="slidenum">
              <a:t>&lt;#&gt;</a:t>
            </a:fld>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8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cs-CZ" sz="3200" spc="-1" strike="noStrike">
              <a:solidFill>
                <a:srgbClr val="000000"/>
              </a:solidFill>
              <a:latin typeface="Arial"/>
            </a:endParaRPr>
          </a:p>
        </p:txBody>
      </p:sp>
      <p:sp>
        <p:nvSpPr>
          <p:cNvPr id="4" name="PlaceHolder 3"/>
          <p:cNvSpPr>
            <a:spLocks noGrp="1"/>
          </p:cNvSpPr>
          <p:nvPr>
            <p:ph type="sldNum" idx="3"/>
          </p:nvPr>
        </p:nvSpPr>
        <p:spPr/>
        <p:txBody>
          <a:bodyPr/>
          <a:p>
            <a:fld id="{477A8E1F-682F-4FB8-8A7D-7A74DD50E8F6}" type="slidenum">
              <a:t>&lt;#&gt;</a:t>
            </a:fld>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8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4" name="PlaceHolder 3"/>
          <p:cNvSpPr>
            <a:spLocks noGrp="1"/>
          </p:cNvSpPr>
          <p:nvPr>
            <p:ph type="sldNum" idx="3"/>
          </p:nvPr>
        </p:nvSpPr>
        <p:spPr/>
        <p:txBody>
          <a:bodyPr/>
          <a:p>
            <a:fld id="{1D6BDD7A-454C-42CB-8860-C6C4FDA80E76}" type="slidenum">
              <a:t>&lt;#&gt;</a:t>
            </a:fld>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9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9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5" name="PlaceHolder 4"/>
          <p:cNvSpPr>
            <a:spLocks noGrp="1"/>
          </p:cNvSpPr>
          <p:nvPr>
            <p:ph type="sldNum" idx="3"/>
          </p:nvPr>
        </p:nvSpPr>
        <p:spPr/>
        <p:txBody>
          <a:bodyPr/>
          <a:p>
            <a:fld id="{6F67E8B2-BE9A-4B22-AC20-8D9660968A5F}" type="slidenum">
              <a:t>&lt;#&gt;</a:t>
            </a:fld>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3" name="PlaceHolder 2"/>
          <p:cNvSpPr>
            <a:spLocks noGrp="1"/>
          </p:cNvSpPr>
          <p:nvPr>
            <p:ph type="sldNum" idx="3"/>
          </p:nvPr>
        </p:nvSpPr>
        <p:spPr/>
        <p:txBody>
          <a:bodyPr/>
          <a:p>
            <a:fld id="{AC17EC97-9F30-48DE-82E2-BF4A95FA99F7}"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4" name="PlaceHolder 3"/>
          <p:cNvSpPr>
            <a:spLocks noGrp="1"/>
          </p:cNvSpPr>
          <p:nvPr>
            <p:ph type="sldNum" idx="1"/>
          </p:nvPr>
        </p:nvSpPr>
        <p:spPr/>
        <p:txBody>
          <a:bodyPr/>
          <a:p>
            <a:fld id="{7CCF48C9-9679-4BB4-B147-F1BAE6BE864F}" type="slidenum">
              <a:t>&lt;#&gt;</a:t>
            </a:fld>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cs-CZ" sz="3200" spc="-1" strike="noStrike">
              <a:solidFill>
                <a:srgbClr val="000000"/>
              </a:solidFill>
              <a:latin typeface="Arial"/>
            </a:endParaRPr>
          </a:p>
        </p:txBody>
      </p:sp>
      <p:sp>
        <p:nvSpPr>
          <p:cNvPr id="3" name="PlaceHolder 2"/>
          <p:cNvSpPr>
            <a:spLocks noGrp="1"/>
          </p:cNvSpPr>
          <p:nvPr>
            <p:ph type="sldNum" idx="3"/>
          </p:nvPr>
        </p:nvSpPr>
        <p:spPr/>
        <p:txBody>
          <a:bodyPr/>
          <a:p>
            <a:fld id="{A13D957D-01E9-4625-B271-21EFE78A7D07}" type="slidenum">
              <a:t>&lt;#&gt;</a:t>
            </a:fld>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9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9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9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sldNum" idx="3"/>
          </p:nvPr>
        </p:nvSpPr>
        <p:spPr/>
        <p:txBody>
          <a:bodyPr/>
          <a:p>
            <a:fld id="{E639AC97-0CBB-4760-89FA-FAE1246FEFA1}" type="slidenum">
              <a:t>&lt;#&gt;</a:t>
            </a:fld>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10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0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0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sldNum" idx="3"/>
          </p:nvPr>
        </p:nvSpPr>
        <p:spPr/>
        <p:txBody>
          <a:bodyPr/>
          <a:p>
            <a:fld id="{80216E3B-24B3-4089-8E0F-DC0984EC550B}" type="slidenum">
              <a:t>&lt;#&gt;</a:t>
            </a:fld>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10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0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0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sldNum" idx="3"/>
          </p:nvPr>
        </p:nvSpPr>
        <p:spPr/>
        <p:txBody>
          <a:bodyPr/>
          <a:p>
            <a:fld id="{7D997DAB-DF0E-4490-B891-22AA0514FC77}" type="slidenum">
              <a:t>&lt;#&gt;</a:t>
            </a:fld>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10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0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5" name="PlaceHolder 4"/>
          <p:cNvSpPr>
            <a:spLocks noGrp="1"/>
          </p:cNvSpPr>
          <p:nvPr>
            <p:ph type="sldNum" idx="3"/>
          </p:nvPr>
        </p:nvSpPr>
        <p:spPr/>
        <p:txBody>
          <a:bodyPr/>
          <a:p>
            <a:fld id="{15D62540-FC63-4B51-9D68-58BDA18DBC0D}" type="slidenum">
              <a:t>&lt;#&gt;</a:t>
            </a:fld>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11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1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1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7" name="PlaceHolder 6"/>
          <p:cNvSpPr>
            <a:spLocks noGrp="1"/>
          </p:cNvSpPr>
          <p:nvPr>
            <p:ph type="sldNum" idx="3"/>
          </p:nvPr>
        </p:nvSpPr>
        <p:spPr/>
        <p:txBody>
          <a:bodyPr/>
          <a:p>
            <a:fld id="{3D9BDF38-4F6B-44C9-8EA7-8D5E8617655F}" type="slidenum">
              <a:t>&lt;#&gt;</a:t>
            </a:fld>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11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1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1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1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2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2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9" name="PlaceHolder 8"/>
          <p:cNvSpPr>
            <a:spLocks noGrp="1"/>
          </p:cNvSpPr>
          <p:nvPr>
            <p:ph type="sldNum" idx="3"/>
          </p:nvPr>
        </p:nvSpPr>
        <p:spPr/>
        <p:txBody>
          <a:bodyPr/>
          <a:p>
            <a:fld id="{BA54F280-752C-4318-BE4E-2946F531AAEA}" type="slidenum">
              <a:t>&lt;#&gt;</a:t>
            </a:fld>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4"/>
          </p:nvPr>
        </p:nvSpPr>
        <p:spPr/>
        <p:txBody>
          <a:bodyPr/>
          <a:p>
            <a:fld id="{891CDC84-B2AA-481F-9D77-348F617EA50F}" type="slidenum">
              <a:t>&lt;#&gt;</a:t>
            </a:fld>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12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cs-CZ" sz="3200" spc="-1" strike="noStrike">
              <a:solidFill>
                <a:srgbClr val="000000"/>
              </a:solidFill>
              <a:latin typeface="Arial"/>
            </a:endParaRPr>
          </a:p>
        </p:txBody>
      </p:sp>
      <p:sp>
        <p:nvSpPr>
          <p:cNvPr id="4" name="PlaceHolder 3"/>
          <p:cNvSpPr>
            <a:spLocks noGrp="1"/>
          </p:cNvSpPr>
          <p:nvPr>
            <p:ph type="sldNum" idx="4"/>
          </p:nvPr>
        </p:nvSpPr>
        <p:spPr/>
        <p:txBody>
          <a:bodyPr/>
          <a:p>
            <a:fld id="{4E37A9AA-1865-4546-B032-49917B1E763E}" type="slidenum">
              <a:t>&lt;#&gt;</a:t>
            </a:fld>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13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4" name="PlaceHolder 3"/>
          <p:cNvSpPr>
            <a:spLocks noGrp="1"/>
          </p:cNvSpPr>
          <p:nvPr>
            <p:ph type="sldNum" idx="4"/>
          </p:nvPr>
        </p:nvSpPr>
        <p:spPr/>
        <p:txBody>
          <a:bodyPr/>
          <a:p>
            <a:fld id="{76094B63-87EC-4088-A3D5-2995C96B7CE8}"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5" name="PlaceHolder 4"/>
          <p:cNvSpPr>
            <a:spLocks noGrp="1"/>
          </p:cNvSpPr>
          <p:nvPr>
            <p:ph type="sldNum" idx="1"/>
          </p:nvPr>
        </p:nvSpPr>
        <p:spPr/>
        <p:txBody>
          <a:bodyPr/>
          <a:p>
            <a:fld id="{874C3BB3-9380-4300-80AB-4F32859F386A}" type="slidenum">
              <a:t>&lt;#&gt;</a:t>
            </a:fld>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13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3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5" name="PlaceHolder 4"/>
          <p:cNvSpPr>
            <a:spLocks noGrp="1"/>
          </p:cNvSpPr>
          <p:nvPr>
            <p:ph type="sldNum" idx="4"/>
          </p:nvPr>
        </p:nvSpPr>
        <p:spPr/>
        <p:txBody>
          <a:bodyPr/>
          <a:p>
            <a:fld id="{21DEDE7D-2EBF-456C-BD25-751DC853AFCB}" type="slidenum">
              <a:t>&lt;#&gt;</a:t>
            </a:fld>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3" name="PlaceHolder 2"/>
          <p:cNvSpPr>
            <a:spLocks noGrp="1"/>
          </p:cNvSpPr>
          <p:nvPr>
            <p:ph type="sldNum" idx="4"/>
          </p:nvPr>
        </p:nvSpPr>
        <p:spPr/>
        <p:txBody>
          <a:bodyPr/>
          <a:p>
            <a:fld id="{E888499C-2077-4CA7-85BF-0A8ECAB0951B}" type="slidenum">
              <a:t>&lt;#&gt;</a:t>
            </a:fld>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cs-CZ" sz="3200" spc="-1" strike="noStrike">
              <a:solidFill>
                <a:srgbClr val="000000"/>
              </a:solidFill>
              <a:latin typeface="Arial"/>
            </a:endParaRPr>
          </a:p>
        </p:txBody>
      </p:sp>
      <p:sp>
        <p:nvSpPr>
          <p:cNvPr id="3" name="PlaceHolder 2"/>
          <p:cNvSpPr>
            <a:spLocks noGrp="1"/>
          </p:cNvSpPr>
          <p:nvPr>
            <p:ph type="sldNum" idx="4"/>
          </p:nvPr>
        </p:nvSpPr>
        <p:spPr/>
        <p:txBody>
          <a:bodyPr/>
          <a:p>
            <a:fld id="{6778BBF4-7A22-4B57-96D4-F4D2DA709858}" type="slidenum">
              <a:t>&lt;#&gt;</a:t>
            </a:fld>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13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3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3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sldNum" idx="4"/>
          </p:nvPr>
        </p:nvSpPr>
        <p:spPr/>
        <p:txBody>
          <a:bodyPr/>
          <a:p>
            <a:fld id="{750A7863-E5D2-4D75-80D8-A63FE1D9FD0A}" type="slidenum">
              <a:t>&lt;#&gt;</a:t>
            </a:fld>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14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4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4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sldNum" idx="4"/>
          </p:nvPr>
        </p:nvSpPr>
        <p:spPr/>
        <p:txBody>
          <a:bodyPr/>
          <a:p>
            <a:fld id="{246DBD7B-0447-4E70-9866-97DB2CA71F64}" type="slidenum">
              <a:t>&lt;#&gt;</a:t>
            </a:fld>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4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sldNum" idx="4"/>
          </p:nvPr>
        </p:nvSpPr>
        <p:spPr/>
        <p:txBody>
          <a:bodyPr/>
          <a:p>
            <a:fld id="{99F41C68-3D02-412C-A3A2-28A9A706AF11}" type="slidenum">
              <a:t>&lt;#&gt;</a:t>
            </a:fld>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14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5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5" name="PlaceHolder 4"/>
          <p:cNvSpPr>
            <a:spLocks noGrp="1"/>
          </p:cNvSpPr>
          <p:nvPr>
            <p:ph type="sldNum" idx="4"/>
          </p:nvPr>
        </p:nvSpPr>
        <p:spPr/>
        <p:txBody>
          <a:bodyPr/>
          <a:p>
            <a:fld id="{3E2E335A-AC96-4D7E-B5AC-790545268A55}" type="slidenum">
              <a:t>&lt;#&gt;</a:t>
            </a:fld>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15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5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5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5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7" name="PlaceHolder 6"/>
          <p:cNvSpPr>
            <a:spLocks noGrp="1"/>
          </p:cNvSpPr>
          <p:nvPr>
            <p:ph type="sldNum" idx="4"/>
          </p:nvPr>
        </p:nvSpPr>
        <p:spPr/>
        <p:txBody>
          <a:bodyPr/>
          <a:p>
            <a:fld id="{33D54659-B216-4785-B4B7-9955B012C3FD}" type="slidenum">
              <a:t>&lt;#&gt;</a:t>
            </a:fld>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15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5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5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6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6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6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9" name="PlaceHolder 8"/>
          <p:cNvSpPr>
            <a:spLocks noGrp="1"/>
          </p:cNvSpPr>
          <p:nvPr>
            <p:ph type="sldNum" idx="4"/>
          </p:nvPr>
        </p:nvSpPr>
        <p:spPr/>
        <p:txBody>
          <a:bodyPr/>
          <a:p>
            <a:fld id="{A55493F2-1B4F-4750-AA17-FEB1F9413DA4}" type="slidenum">
              <a:t>&lt;#&gt;</a:t>
            </a:fld>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5"/>
          </p:nvPr>
        </p:nvSpPr>
        <p:spPr/>
        <p:txBody>
          <a:bodyPr/>
          <a:p>
            <a:fld id="{15724327-AD13-4731-AB66-57C883517FD4}"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3" name="PlaceHolder 2"/>
          <p:cNvSpPr>
            <a:spLocks noGrp="1"/>
          </p:cNvSpPr>
          <p:nvPr>
            <p:ph type="sldNum" idx="1"/>
          </p:nvPr>
        </p:nvSpPr>
        <p:spPr/>
        <p:txBody>
          <a:bodyPr/>
          <a:p>
            <a:fld id="{4DAB1351-D3B6-4F09-9E65-E47D552754C0}" type="slidenum">
              <a:t>&lt;#&gt;</a:t>
            </a:fld>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16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cs-CZ" sz="3200" spc="-1" strike="noStrike">
              <a:solidFill>
                <a:srgbClr val="000000"/>
              </a:solidFill>
              <a:latin typeface="Arial"/>
            </a:endParaRPr>
          </a:p>
        </p:txBody>
      </p:sp>
      <p:sp>
        <p:nvSpPr>
          <p:cNvPr id="4" name="PlaceHolder 3"/>
          <p:cNvSpPr>
            <a:spLocks noGrp="1"/>
          </p:cNvSpPr>
          <p:nvPr>
            <p:ph type="sldNum" idx="5"/>
          </p:nvPr>
        </p:nvSpPr>
        <p:spPr/>
        <p:txBody>
          <a:bodyPr/>
          <a:p>
            <a:fld id="{B0A3A00C-A196-4936-9554-E12F6A75FD16}" type="slidenum">
              <a:t>&lt;#&gt;</a:t>
            </a:fld>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17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4" name="PlaceHolder 3"/>
          <p:cNvSpPr>
            <a:spLocks noGrp="1"/>
          </p:cNvSpPr>
          <p:nvPr>
            <p:ph type="sldNum" idx="5"/>
          </p:nvPr>
        </p:nvSpPr>
        <p:spPr/>
        <p:txBody>
          <a:bodyPr/>
          <a:p>
            <a:fld id="{49116900-BCFC-4D22-BDB6-0BCA6BB1DFDA}" type="slidenum">
              <a:t>&lt;#&gt;</a:t>
            </a:fld>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17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7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5" name="PlaceHolder 4"/>
          <p:cNvSpPr>
            <a:spLocks noGrp="1"/>
          </p:cNvSpPr>
          <p:nvPr>
            <p:ph type="sldNum" idx="5"/>
          </p:nvPr>
        </p:nvSpPr>
        <p:spPr/>
        <p:txBody>
          <a:bodyPr/>
          <a:p>
            <a:fld id="{9E33A078-14E5-4AC4-8F24-66C90985F4D2}" type="slidenum">
              <a:t>&lt;#&gt;</a:t>
            </a:fld>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3" name="PlaceHolder 2"/>
          <p:cNvSpPr>
            <a:spLocks noGrp="1"/>
          </p:cNvSpPr>
          <p:nvPr>
            <p:ph type="sldNum" idx="5"/>
          </p:nvPr>
        </p:nvSpPr>
        <p:spPr/>
        <p:txBody>
          <a:bodyPr/>
          <a:p>
            <a:fld id="{509153C3-8744-4245-8C78-0388500F59B8}" type="slidenum">
              <a:t>&lt;#&gt;</a:t>
            </a:fld>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cs-CZ" sz="3200" spc="-1" strike="noStrike">
              <a:solidFill>
                <a:srgbClr val="000000"/>
              </a:solidFill>
              <a:latin typeface="Arial"/>
            </a:endParaRPr>
          </a:p>
        </p:txBody>
      </p:sp>
      <p:sp>
        <p:nvSpPr>
          <p:cNvPr id="3" name="PlaceHolder 2"/>
          <p:cNvSpPr>
            <a:spLocks noGrp="1"/>
          </p:cNvSpPr>
          <p:nvPr>
            <p:ph type="sldNum" idx="5"/>
          </p:nvPr>
        </p:nvSpPr>
        <p:spPr/>
        <p:txBody>
          <a:bodyPr/>
          <a:p>
            <a:fld id="{D3D92192-CA69-42CE-B27A-A3E585763CC1}" type="slidenum">
              <a:t>&lt;#&gt;</a:t>
            </a:fld>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17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7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8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sldNum" idx="5"/>
          </p:nvPr>
        </p:nvSpPr>
        <p:spPr/>
        <p:txBody>
          <a:bodyPr/>
          <a:p>
            <a:fld id="{6DECA469-50A6-44D4-9B16-ACB11643AE36}" type="slidenum">
              <a:t>&lt;#&gt;</a:t>
            </a:fld>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18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8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8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sldNum" idx="5"/>
          </p:nvPr>
        </p:nvSpPr>
        <p:spPr/>
        <p:txBody>
          <a:bodyPr/>
          <a:p>
            <a:fld id="{20005827-D91A-4FFA-A011-F1F0415D2A26}" type="slidenum">
              <a:t>&lt;#&gt;</a:t>
            </a:fld>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18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8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8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sldNum" idx="5"/>
          </p:nvPr>
        </p:nvSpPr>
        <p:spPr/>
        <p:txBody>
          <a:bodyPr/>
          <a:p>
            <a:fld id="{511E2233-2F06-4042-B741-80971802914D}" type="slidenum">
              <a:t>&lt;#&gt;</a:t>
            </a:fld>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19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9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5" name="PlaceHolder 4"/>
          <p:cNvSpPr>
            <a:spLocks noGrp="1"/>
          </p:cNvSpPr>
          <p:nvPr>
            <p:ph type="sldNum" idx="5"/>
          </p:nvPr>
        </p:nvSpPr>
        <p:spPr/>
        <p:txBody>
          <a:bodyPr/>
          <a:p>
            <a:fld id="{60D98D8D-5B0A-4C6A-B48B-BFECB01F7671}" type="slidenum">
              <a:t>&lt;#&gt;</a:t>
            </a:fld>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19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9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9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9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7" name="PlaceHolder 6"/>
          <p:cNvSpPr>
            <a:spLocks noGrp="1"/>
          </p:cNvSpPr>
          <p:nvPr>
            <p:ph type="sldNum" idx="5"/>
          </p:nvPr>
        </p:nvSpPr>
        <p:spPr/>
        <p:txBody>
          <a:bodyPr/>
          <a:p>
            <a:fld id="{62E535C2-FC17-4612-9DEF-17B784BB7870}"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cs-CZ" sz="3200" spc="-1" strike="noStrike">
              <a:solidFill>
                <a:srgbClr val="000000"/>
              </a:solidFill>
              <a:latin typeface="Arial"/>
            </a:endParaRPr>
          </a:p>
        </p:txBody>
      </p:sp>
      <p:sp>
        <p:nvSpPr>
          <p:cNvPr id="3" name="PlaceHolder 2"/>
          <p:cNvSpPr>
            <a:spLocks noGrp="1"/>
          </p:cNvSpPr>
          <p:nvPr>
            <p:ph type="sldNum" idx="1"/>
          </p:nvPr>
        </p:nvSpPr>
        <p:spPr/>
        <p:txBody>
          <a:bodyPr/>
          <a:p>
            <a:fld id="{CBE192B8-C4A0-49A0-8F19-1B4FABE90344}" type="slidenum">
              <a:t>&lt;#&gt;</a:t>
            </a:fld>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19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9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0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0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0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0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9" name="PlaceHolder 8"/>
          <p:cNvSpPr>
            <a:spLocks noGrp="1"/>
          </p:cNvSpPr>
          <p:nvPr>
            <p:ph type="sldNum" idx="5"/>
          </p:nvPr>
        </p:nvSpPr>
        <p:spPr/>
        <p:txBody>
          <a:bodyPr/>
          <a:p>
            <a:fld id="{AC3540E4-5EA1-4E63-9948-91425E42DCAC}" type="slidenum">
              <a:t>&lt;#&gt;</a:t>
            </a:fld>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6"/>
          </p:nvPr>
        </p:nvSpPr>
        <p:spPr/>
        <p:txBody>
          <a:bodyPr/>
          <a:p>
            <a:fld id="{B7737A8A-A48D-4CA5-BCFE-2C69BCF649D5}" type="slidenum">
              <a:t>&lt;#&gt;</a:t>
            </a:fld>
          </a:p>
        </p:txBody>
      </p:sp>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2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cs-CZ" sz="3200" spc="-1" strike="noStrike">
              <a:solidFill>
                <a:srgbClr val="000000"/>
              </a:solidFill>
              <a:latin typeface="Arial"/>
            </a:endParaRPr>
          </a:p>
        </p:txBody>
      </p:sp>
      <p:sp>
        <p:nvSpPr>
          <p:cNvPr id="4" name="PlaceHolder 3"/>
          <p:cNvSpPr>
            <a:spLocks noGrp="1"/>
          </p:cNvSpPr>
          <p:nvPr>
            <p:ph type="sldNum" idx="6"/>
          </p:nvPr>
        </p:nvSpPr>
        <p:spPr/>
        <p:txBody>
          <a:bodyPr/>
          <a:p>
            <a:fld id="{DF96905D-5846-4461-9F15-B6ED98E8B955}" type="slidenum">
              <a:t>&lt;#&gt;</a:t>
            </a:fld>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2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4" name="PlaceHolder 3"/>
          <p:cNvSpPr>
            <a:spLocks noGrp="1"/>
          </p:cNvSpPr>
          <p:nvPr>
            <p:ph type="sldNum" idx="6"/>
          </p:nvPr>
        </p:nvSpPr>
        <p:spPr/>
        <p:txBody>
          <a:bodyPr/>
          <a:p>
            <a:fld id="{F4CD1984-4DEA-40F6-B90E-0D99684BA443}" type="slidenum">
              <a:t>&lt;#&gt;</a:t>
            </a:fld>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2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5" name="PlaceHolder 4"/>
          <p:cNvSpPr>
            <a:spLocks noGrp="1"/>
          </p:cNvSpPr>
          <p:nvPr>
            <p:ph type="sldNum" idx="6"/>
          </p:nvPr>
        </p:nvSpPr>
        <p:spPr/>
        <p:txBody>
          <a:bodyPr/>
          <a:p>
            <a:fld id="{09AA94F1-06FB-4A70-A46D-E5B2C611D066}" type="slidenum">
              <a:t>&lt;#&gt;</a:t>
            </a:fld>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3" name="PlaceHolder 2"/>
          <p:cNvSpPr>
            <a:spLocks noGrp="1"/>
          </p:cNvSpPr>
          <p:nvPr>
            <p:ph type="sldNum" idx="6"/>
          </p:nvPr>
        </p:nvSpPr>
        <p:spPr/>
        <p:txBody>
          <a:bodyPr/>
          <a:p>
            <a:fld id="{C56F6CE5-6097-4C3C-A7DC-38294FC6C320}" type="slidenum">
              <a:t>&lt;#&gt;</a:t>
            </a:fld>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cs-CZ" sz="3200" spc="-1" strike="noStrike">
              <a:solidFill>
                <a:srgbClr val="000000"/>
              </a:solidFill>
              <a:latin typeface="Arial"/>
            </a:endParaRPr>
          </a:p>
        </p:txBody>
      </p:sp>
      <p:sp>
        <p:nvSpPr>
          <p:cNvPr id="3" name="PlaceHolder 2"/>
          <p:cNvSpPr>
            <a:spLocks noGrp="1"/>
          </p:cNvSpPr>
          <p:nvPr>
            <p:ph type="sldNum" idx="6"/>
          </p:nvPr>
        </p:nvSpPr>
        <p:spPr/>
        <p:txBody>
          <a:bodyPr/>
          <a:p>
            <a:fld id="{FB4003CC-8FD0-40E8-A562-55230F008D02}" type="slidenum">
              <a:t>&lt;#&gt;</a:t>
            </a:fld>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2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sldNum" idx="6"/>
          </p:nvPr>
        </p:nvSpPr>
        <p:spPr/>
        <p:txBody>
          <a:bodyPr/>
          <a:p>
            <a:fld id="{0BFFADFF-F2CD-4031-94D9-AA636F27382D}" type="slidenum">
              <a:t>&lt;#&gt;</a:t>
            </a:fld>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2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sldNum" idx="6"/>
          </p:nvPr>
        </p:nvSpPr>
        <p:spPr/>
        <p:txBody>
          <a:bodyPr/>
          <a:p>
            <a:fld id="{532C7E8B-63F2-4513-A31A-D2AD3A9E4320}" type="slidenum">
              <a:t>&lt;#&gt;</a:t>
            </a:fld>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2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sldNum" idx="6"/>
          </p:nvPr>
        </p:nvSpPr>
        <p:spPr/>
        <p:txBody>
          <a:bodyPr/>
          <a:p>
            <a:fld id="{E454AC2E-C3A2-47DE-BE2A-13F7224248F8}" type="slidenum">
              <a:t>&lt;#&gt;</a:t>
            </a:fld>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1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sldNum" idx="1"/>
          </p:nvPr>
        </p:nvSpPr>
        <p:spPr/>
        <p:txBody>
          <a:bodyPr/>
          <a:p>
            <a:fld id="{23DEBAE9-95A1-47D3-990E-F3C5F6054FC5}" type="slidenum">
              <a:t>&lt;#&gt;</a:t>
            </a:fld>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2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5" name="PlaceHolder 4"/>
          <p:cNvSpPr>
            <a:spLocks noGrp="1"/>
          </p:cNvSpPr>
          <p:nvPr>
            <p:ph type="sldNum" idx="6"/>
          </p:nvPr>
        </p:nvSpPr>
        <p:spPr/>
        <p:txBody>
          <a:bodyPr/>
          <a:p>
            <a:fld id="{F3D7C1DE-292D-4E20-BC7E-3D7305F311D9}" type="slidenum">
              <a:t>&lt;#&gt;</a:t>
            </a:fld>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2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7" name="PlaceHolder 6"/>
          <p:cNvSpPr>
            <a:spLocks noGrp="1"/>
          </p:cNvSpPr>
          <p:nvPr>
            <p:ph type="sldNum" idx="6"/>
          </p:nvPr>
        </p:nvSpPr>
        <p:spPr/>
        <p:txBody>
          <a:bodyPr/>
          <a:p>
            <a:fld id="{71142C5C-1AEB-4935-BD73-9F9659CA042A}" type="slidenum">
              <a:t>&lt;#&gt;</a:t>
            </a:fld>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2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9" name="PlaceHolder 8"/>
          <p:cNvSpPr>
            <a:spLocks noGrp="1"/>
          </p:cNvSpPr>
          <p:nvPr>
            <p:ph type="sldNum" idx="6"/>
          </p:nvPr>
        </p:nvSpPr>
        <p:spPr/>
        <p:txBody>
          <a:bodyPr/>
          <a:p>
            <a:fld id="{E778D246-850B-447C-B9A5-EBEB14A5D62A}" type="slidenum">
              <a:t>&lt;#&gt;</a:t>
            </a:fld>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7"/>
          </p:nvPr>
        </p:nvSpPr>
        <p:spPr/>
        <p:txBody>
          <a:bodyPr/>
          <a:p>
            <a:fld id="{9D2C0E9D-D53C-4ECC-A58A-C0A568F86DE7}" type="slidenum">
              <a:t>&lt;#&gt;</a:t>
            </a:fld>
          </a:p>
        </p:txBody>
      </p:sp>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251"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cs-CZ" sz="3200" spc="-1" strike="noStrike">
              <a:solidFill>
                <a:srgbClr val="000000"/>
              </a:solidFill>
              <a:latin typeface="Arial"/>
            </a:endParaRPr>
          </a:p>
        </p:txBody>
      </p:sp>
      <p:sp>
        <p:nvSpPr>
          <p:cNvPr id="4" name="PlaceHolder 3"/>
          <p:cNvSpPr>
            <a:spLocks noGrp="1"/>
          </p:cNvSpPr>
          <p:nvPr>
            <p:ph type="sldNum" idx="7"/>
          </p:nvPr>
        </p:nvSpPr>
        <p:spPr/>
        <p:txBody>
          <a:bodyPr/>
          <a:p>
            <a:fld id="{59774C85-0BBA-43CA-885D-992239DC36BB}" type="slidenum">
              <a:t>&lt;#&gt;</a:t>
            </a:fld>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25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4" name="PlaceHolder 3"/>
          <p:cNvSpPr>
            <a:spLocks noGrp="1"/>
          </p:cNvSpPr>
          <p:nvPr>
            <p:ph type="sldNum" idx="7"/>
          </p:nvPr>
        </p:nvSpPr>
        <p:spPr/>
        <p:txBody>
          <a:bodyPr/>
          <a:p>
            <a:fld id="{08B765A7-4CC1-42AB-9C55-6C33682DE44F}" type="slidenum">
              <a:t>&lt;#&gt;</a:t>
            </a:fld>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25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5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5" name="PlaceHolder 4"/>
          <p:cNvSpPr>
            <a:spLocks noGrp="1"/>
          </p:cNvSpPr>
          <p:nvPr>
            <p:ph type="sldNum" idx="7"/>
          </p:nvPr>
        </p:nvSpPr>
        <p:spPr/>
        <p:txBody>
          <a:bodyPr/>
          <a:p>
            <a:fld id="{F7D6ECFD-295B-409F-9748-30C55C84D78D}" type="slidenum">
              <a:t>&lt;#&gt;</a:t>
            </a:fld>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3" name="PlaceHolder 2"/>
          <p:cNvSpPr>
            <a:spLocks noGrp="1"/>
          </p:cNvSpPr>
          <p:nvPr>
            <p:ph type="sldNum" idx="7"/>
          </p:nvPr>
        </p:nvSpPr>
        <p:spPr/>
        <p:txBody>
          <a:bodyPr/>
          <a:p>
            <a:fld id="{5C396598-CFB6-4496-A79C-076B6D2B6A9A}" type="slidenum">
              <a:t>&lt;#&gt;</a:t>
            </a:fld>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8"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cs-CZ" sz="3200" spc="-1" strike="noStrike">
              <a:solidFill>
                <a:srgbClr val="000000"/>
              </a:solidFill>
              <a:latin typeface="Arial"/>
            </a:endParaRPr>
          </a:p>
        </p:txBody>
      </p:sp>
      <p:sp>
        <p:nvSpPr>
          <p:cNvPr id="3" name="PlaceHolder 2"/>
          <p:cNvSpPr>
            <a:spLocks noGrp="1"/>
          </p:cNvSpPr>
          <p:nvPr>
            <p:ph type="sldNum" idx="7"/>
          </p:nvPr>
        </p:nvSpPr>
        <p:spPr/>
        <p:txBody>
          <a:bodyPr/>
          <a:p>
            <a:fld id="{87B90F36-8E37-44FC-A69B-2CE752453108}" type="slidenum">
              <a:t>&lt;#&gt;</a:t>
            </a:fld>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2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sldNum" idx="7"/>
          </p:nvPr>
        </p:nvSpPr>
        <p:spPr/>
        <p:txBody>
          <a:bodyPr/>
          <a:p>
            <a:fld id="{FD2DA537-37CD-43BB-A957-100A76DA1B87}" type="slidenum">
              <a:t>&lt;#&gt;</a:t>
            </a:fld>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1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sldNum" idx="1"/>
          </p:nvPr>
        </p:nvSpPr>
        <p:spPr/>
        <p:txBody>
          <a:bodyPr/>
          <a:p>
            <a:fld id="{89141839-5274-4D4B-A4C0-56B568B975A6}" type="slidenum">
              <a:t>&lt;#&gt;</a:t>
            </a:fld>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26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6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6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sldNum" idx="7"/>
          </p:nvPr>
        </p:nvSpPr>
        <p:spPr/>
        <p:txBody>
          <a:bodyPr/>
          <a:p>
            <a:fld id="{C84D2DA3-1106-457B-BD57-3973B8FF0AE3}" type="slidenum">
              <a:t>&lt;#&gt;</a:t>
            </a:fld>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26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6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70"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sldNum" idx="7"/>
          </p:nvPr>
        </p:nvSpPr>
        <p:spPr/>
        <p:txBody>
          <a:bodyPr/>
          <a:p>
            <a:fld id="{61AA3EA3-35E6-4923-AFDF-41204647ABE1}" type="slidenum">
              <a:t>&lt;#&gt;</a:t>
            </a:fld>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272"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73"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5" name="PlaceHolder 4"/>
          <p:cNvSpPr>
            <a:spLocks noGrp="1"/>
          </p:cNvSpPr>
          <p:nvPr>
            <p:ph type="sldNum" idx="7"/>
          </p:nvPr>
        </p:nvSpPr>
        <p:spPr/>
        <p:txBody>
          <a:bodyPr/>
          <a:p>
            <a:fld id="{6DDB794D-D760-474F-8C5A-CF18FC169E14}" type="slidenum">
              <a:t>&lt;#&gt;</a:t>
            </a:fld>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27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7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7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78"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7" name="PlaceHolder 6"/>
          <p:cNvSpPr>
            <a:spLocks noGrp="1"/>
          </p:cNvSpPr>
          <p:nvPr>
            <p:ph type="sldNum" idx="7"/>
          </p:nvPr>
        </p:nvSpPr>
        <p:spPr/>
        <p:txBody>
          <a:bodyPr/>
          <a:p>
            <a:fld id="{B0EA0E81-FF22-47FF-95C5-87742BFC6C22}" type="slidenum">
              <a:t>&lt;#&gt;</a:t>
            </a:fld>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280"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81"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82"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83"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84"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85"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9" name="PlaceHolder 8"/>
          <p:cNvSpPr>
            <a:spLocks noGrp="1"/>
          </p:cNvSpPr>
          <p:nvPr>
            <p:ph type="sldNum" idx="7"/>
          </p:nvPr>
        </p:nvSpPr>
        <p:spPr/>
        <p:txBody>
          <a:bodyPr/>
          <a:p>
            <a:fld id="{6264DC1A-E0A3-49E9-A843-8ABE03244C2B}" type="slidenum">
              <a:t>&lt;#&gt;</a:t>
            </a:fld>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8"/>
          </p:nvPr>
        </p:nvSpPr>
        <p:spPr/>
        <p:txBody>
          <a:bodyPr/>
          <a:p>
            <a:fld id="{7850B7F2-8C69-4943-8086-A22DA9E509E9}" type="slidenum">
              <a:t>&lt;#&gt;</a:t>
            </a:fld>
          </a:p>
        </p:txBody>
      </p:sp>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29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cs-CZ" sz="3200" spc="-1" strike="noStrike">
              <a:solidFill>
                <a:srgbClr val="000000"/>
              </a:solidFill>
              <a:latin typeface="Arial"/>
            </a:endParaRPr>
          </a:p>
        </p:txBody>
      </p:sp>
      <p:sp>
        <p:nvSpPr>
          <p:cNvPr id="4" name="PlaceHolder 3"/>
          <p:cNvSpPr>
            <a:spLocks noGrp="1"/>
          </p:cNvSpPr>
          <p:nvPr>
            <p:ph type="sldNum" idx="8"/>
          </p:nvPr>
        </p:nvSpPr>
        <p:spPr/>
        <p:txBody>
          <a:bodyPr/>
          <a:p>
            <a:fld id="{378D1DF8-4891-4C08-86CD-612362CAD180}" type="slidenum">
              <a:t>&lt;#&gt;</a:t>
            </a:fld>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29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4" name="PlaceHolder 3"/>
          <p:cNvSpPr>
            <a:spLocks noGrp="1"/>
          </p:cNvSpPr>
          <p:nvPr>
            <p:ph type="sldNum" idx="8"/>
          </p:nvPr>
        </p:nvSpPr>
        <p:spPr/>
        <p:txBody>
          <a:bodyPr/>
          <a:p>
            <a:fld id="{6F00653A-CEB5-4D74-B728-3C1425102A15}" type="slidenum">
              <a:t>&lt;#&gt;</a:t>
            </a:fld>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29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9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5" name="PlaceHolder 4"/>
          <p:cNvSpPr>
            <a:spLocks noGrp="1"/>
          </p:cNvSpPr>
          <p:nvPr>
            <p:ph type="sldNum" idx="8"/>
          </p:nvPr>
        </p:nvSpPr>
        <p:spPr/>
        <p:txBody>
          <a:bodyPr/>
          <a:p>
            <a:fld id="{24F686C1-FAC2-4F62-8D52-B6BB54F86D05}" type="slidenum">
              <a:t>&lt;#&gt;</a:t>
            </a:fld>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3" name="PlaceHolder 2"/>
          <p:cNvSpPr>
            <a:spLocks noGrp="1"/>
          </p:cNvSpPr>
          <p:nvPr>
            <p:ph type="sldNum" idx="8"/>
          </p:nvPr>
        </p:nvSpPr>
        <p:spPr/>
        <p:txBody>
          <a:bodyPr/>
          <a:p>
            <a:fld id="{8082C7C1-85F9-4EE6-B1D5-B28E8FA4CA87}" type="slidenum">
              <a:t>&lt;#&gt;</a:t>
            </a:fld>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sldNum" idx="1"/>
          </p:nvPr>
        </p:nvSpPr>
        <p:spPr/>
        <p:txBody>
          <a:bodyPr/>
          <a:p>
            <a:fld id="{97F28A20-357C-4936-BD4C-FA6A3E5336D8}" type="slidenum">
              <a:t>&lt;#&gt;</a:t>
            </a:fld>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9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cs-CZ" sz="3200" spc="-1" strike="noStrike">
              <a:solidFill>
                <a:srgbClr val="000000"/>
              </a:solidFill>
              <a:latin typeface="Arial"/>
            </a:endParaRPr>
          </a:p>
        </p:txBody>
      </p:sp>
      <p:sp>
        <p:nvSpPr>
          <p:cNvPr id="3" name="PlaceHolder 2"/>
          <p:cNvSpPr>
            <a:spLocks noGrp="1"/>
          </p:cNvSpPr>
          <p:nvPr>
            <p:ph type="sldNum" idx="8"/>
          </p:nvPr>
        </p:nvSpPr>
        <p:spPr/>
        <p:txBody>
          <a:bodyPr/>
          <a:p>
            <a:fld id="{49C73538-3BE8-4C97-9C1E-D895E948FB6F}" type="slidenum">
              <a:t>&lt;#&gt;</a:t>
            </a:fld>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30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0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0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sldNum" idx="8"/>
          </p:nvPr>
        </p:nvSpPr>
        <p:spPr/>
        <p:txBody>
          <a:bodyPr/>
          <a:p>
            <a:fld id="{91789C25-9786-46A4-95A7-1974EA82D5B2}" type="slidenum">
              <a:t>&lt;#&gt;</a:t>
            </a:fld>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30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0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0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sldNum" idx="8"/>
          </p:nvPr>
        </p:nvSpPr>
        <p:spPr/>
        <p:txBody>
          <a:bodyPr/>
          <a:p>
            <a:fld id="{60D57D42-AE93-4D5C-B523-579F119A1261}" type="slidenum">
              <a:t>&lt;#&gt;</a:t>
            </a:fld>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30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1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1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sldNum" idx="8"/>
          </p:nvPr>
        </p:nvSpPr>
        <p:spPr/>
        <p:txBody>
          <a:bodyPr/>
          <a:p>
            <a:fld id="{65BAA076-FFE7-4CEF-823F-7F7D37C59503}" type="slidenum">
              <a:t>&lt;#&gt;</a:t>
            </a:fld>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31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1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5" name="PlaceHolder 4"/>
          <p:cNvSpPr>
            <a:spLocks noGrp="1"/>
          </p:cNvSpPr>
          <p:nvPr>
            <p:ph type="sldNum" idx="8"/>
          </p:nvPr>
        </p:nvSpPr>
        <p:spPr/>
        <p:txBody>
          <a:bodyPr/>
          <a:p>
            <a:fld id="{60169C1B-ECE2-4AFB-B514-1ED4C77346EF}" type="slidenum">
              <a:t>&lt;#&gt;</a:t>
            </a:fld>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3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1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1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7" name="PlaceHolder 6"/>
          <p:cNvSpPr>
            <a:spLocks noGrp="1"/>
          </p:cNvSpPr>
          <p:nvPr>
            <p:ph type="sldNum" idx="8"/>
          </p:nvPr>
        </p:nvSpPr>
        <p:spPr/>
        <p:txBody>
          <a:bodyPr/>
          <a:p>
            <a:fld id="{969522A4-59D6-4E06-B9B2-5041116D6BD8}" type="slidenum">
              <a:t>&lt;#&gt;</a:t>
            </a:fld>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32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2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2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2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2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2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9" name="PlaceHolder 8"/>
          <p:cNvSpPr>
            <a:spLocks noGrp="1"/>
          </p:cNvSpPr>
          <p:nvPr>
            <p:ph type="sldNum" idx="8"/>
          </p:nvPr>
        </p:nvSpPr>
        <p:spPr/>
        <p:txBody>
          <a:bodyPr/>
          <a:p>
            <a:fld id="{FF225B92-CBB0-4554-8600-1263E3775364}" type="slidenum">
              <a:t>&lt;#&gt;</a:t>
            </a:fld>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9"/>
          </p:nvPr>
        </p:nvSpPr>
        <p:spPr/>
        <p:txBody>
          <a:bodyPr/>
          <a:p>
            <a:fld id="{4F2EFEB1-5021-4117-B8F7-A223F3548ED6}" type="slidenum">
              <a:t>&lt;#&gt;</a:t>
            </a:fld>
          </a:p>
        </p:txBody>
      </p:sp>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3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33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cs-CZ" sz="3200" spc="-1" strike="noStrike">
              <a:solidFill>
                <a:srgbClr val="000000"/>
              </a:solidFill>
              <a:latin typeface="Arial"/>
            </a:endParaRPr>
          </a:p>
        </p:txBody>
      </p:sp>
      <p:sp>
        <p:nvSpPr>
          <p:cNvPr id="4" name="PlaceHolder 3"/>
          <p:cNvSpPr>
            <a:spLocks noGrp="1"/>
          </p:cNvSpPr>
          <p:nvPr>
            <p:ph type="sldNum" idx="9"/>
          </p:nvPr>
        </p:nvSpPr>
        <p:spPr/>
        <p:txBody>
          <a:bodyPr/>
          <a:p>
            <a:fld id="{2BE9DFBD-114E-4BE5-87B4-B279898AA446}" type="slidenum">
              <a:t>&lt;#&gt;</a:t>
            </a:fld>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33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4" name="PlaceHolder 3"/>
          <p:cNvSpPr>
            <a:spLocks noGrp="1"/>
          </p:cNvSpPr>
          <p:nvPr>
            <p:ph type="sldNum" idx="9"/>
          </p:nvPr>
        </p:nvSpPr>
        <p:spPr/>
        <p:txBody>
          <a:bodyPr/>
          <a:p>
            <a:fld id="{B1196160-0FB9-4FCD-A58A-02DC662F50D0}"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png"/><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png"/><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png"/><Relationship Id="rId3" Type="http://schemas.openxmlformats.org/officeDocument/2006/relationships/slideLayout" Target="../slideLayouts/slideLayout97.xml"/><Relationship Id="rId4" Type="http://schemas.openxmlformats.org/officeDocument/2006/relationships/slideLayout" Target="../slideLayouts/slideLayout98.xml"/><Relationship Id="rId5" Type="http://schemas.openxmlformats.org/officeDocument/2006/relationships/slideLayout" Target="../slideLayouts/slideLayout99.xml"/><Relationship Id="rId6" Type="http://schemas.openxmlformats.org/officeDocument/2006/relationships/slideLayout" Target="../slideLayouts/slideLayout100.xml"/><Relationship Id="rId7" Type="http://schemas.openxmlformats.org/officeDocument/2006/relationships/slideLayout" Target="../slideLayouts/slideLayout101.xml"/><Relationship Id="rId8" Type="http://schemas.openxmlformats.org/officeDocument/2006/relationships/slideLayout" Target="../slideLayouts/slideLayout102.xml"/><Relationship Id="rId9" Type="http://schemas.openxmlformats.org/officeDocument/2006/relationships/slideLayout" Target="../slideLayouts/slideLayout103.xml"/><Relationship Id="rId10" Type="http://schemas.openxmlformats.org/officeDocument/2006/relationships/slideLayout" Target="../slideLayouts/slideLayout104.xml"/><Relationship Id="rId11" Type="http://schemas.openxmlformats.org/officeDocument/2006/relationships/slideLayout" Target="../slideLayouts/slideLayout105.xml"/><Relationship Id="rId12" Type="http://schemas.openxmlformats.org/officeDocument/2006/relationships/slideLayout" Target="../slideLayouts/slideLayout106.xml"/><Relationship Id="rId13" Type="http://schemas.openxmlformats.org/officeDocument/2006/relationships/slideLayout" Target="../slideLayouts/slideLayout107.xml"/><Relationship Id="rId14"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Footer Placeholder 4"/>
          <p:cNvSpPr/>
          <p:nvPr/>
        </p:nvSpPr>
        <p:spPr>
          <a:xfrm>
            <a:off x="6789240" y="6480000"/>
            <a:ext cx="2700360" cy="27972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pPr>
            <a:r>
              <a:rPr b="0" lang="pl-PL" sz="1200" spc="-1" strike="noStrike">
                <a:solidFill>
                  <a:srgbClr val="2388a9"/>
                </a:solidFill>
                <a:latin typeface="Calibri"/>
                <a:ea typeface="DejaVu Sans"/>
              </a:rPr>
              <a:t>Komunikace a prezentace</a:t>
            </a:r>
            <a:r>
              <a:rPr b="0" lang="pl-PL" sz="1200" spc="-1" strike="noStrike">
                <a:solidFill>
                  <a:srgbClr val="2388a9"/>
                </a:solidFill>
                <a:latin typeface="Calibri"/>
                <a:ea typeface="DejaVu Sans"/>
              </a:rPr>
              <a:t>	</a:t>
            </a:r>
            <a:r>
              <a:rPr b="0" lang="pl-PL" sz="1200" spc="-1" strike="noStrike">
                <a:solidFill>
                  <a:srgbClr val="2388a9"/>
                </a:solidFill>
                <a:latin typeface="Calibri"/>
                <a:ea typeface="DejaVu Sans"/>
              </a:rPr>
              <a:t>1. ročník</a:t>
            </a:r>
            <a:endParaRPr b="0" lang="cs-CZ" sz="1200" spc="-1" strike="noStrike">
              <a:solidFill>
                <a:srgbClr val="000000"/>
              </a:solidFill>
              <a:latin typeface="Arial"/>
            </a:endParaRPr>
          </a:p>
        </p:txBody>
      </p:sp>
      <p:sp>
        <p:nvSpPr>
          <p:cNvPr id="1" name="PlaceHolder 1"/>
          <p:cNvSpPr>
            <a:spLocks noGrp="1"/>
          </p:cNvSpPr>
          <p:nvPr>
            <p:ph type="sldNum" idx="1"/>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1200" spc="-1" strike="noStrike">
                <a:solidFill>
                  <a:srgbClr val="2388a9"/>
                </a:solidFill>
                <a:latin typeface="Calibri"/>
                <a:ea typeface="DejaVu Sans"/>
              </a:defRPr>
            </a:lvl1pPr>
          </a:lstStyle>
          <a:p>
            <a:pPr indent="0" algn="r">
              <a:lnSpc>
                <a:spcPct val="100000"/>
              </a:lnSpc>
              <a:buNone/>
              <a:tabLst>
                <a:tab algn="l" pos="0"/>
              </a:tabLst>
            </a:pPr>
            <a:fld id="{ABEBE87B-4626-49F1-901A-5C0817260267}" type="slidenum">
              <a:rPr b="1" lang="cs-CZ" sz="1200" spc="-1" strike="noStrike">
                <a:solidFill>
                  <a:srgbClr val="2388a9"/>
                </a:solidFill>
                <a:latin typeface="Calibri"/>
                <a:ea typeface="DejaVu Sans"/>
              </a:rPr>
              <a:t>&lt;číslo&gt;</a:t>
            </a:fld>
            <a:endParaRPr b="0" lang="cs-CZ" sz="1200" spc="-1" strike="noStrike">
              <a:solidFill>
                <a:srgbClr val="000000"/>
              </a:solidFill>
              <a:latin typeface="Times New Roman"/>
            </a:endParaRPr>
          </a:p>
        </p:txBody>
      </p:sp>
      <p:sp>
        <p:nvSpPr>
          <p:cNvPr id="2"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cs-CZ" sz="4400" spc="-1" strike="noStrike">
                <a:solidFill>
                  <a:srgbClr val="000000"/>
                </a:solidFill>
                <a:latin typeface="Arial"/>
              </a:rPr>
              <a:t>Klikněte pro úpravu formátu textu nadpisu</a:t>
            </a:r>
            <a:endParaRPr b="0" lang="cs-CZ" sz="4400" spc="-1" strike="noStrike">
              <a:solidFill>
                <a:srgbClr val="000000"/>
              </a:solidFill>
              <a:latin typeface="Arial"/>
            </a:endParaRPr>
          </a:p>
        </p:txBody>
      </p:sp>
      <p:sp>
        <p:nvSpPr>
          <p:cNvPr id="3"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cs-CZ" sz="3200" spc="-1" strike="noStrike">
                <a:solidFill>
                  <a:srgbClr val="000000"/>
                </a:solidFill>
                <a:latin typeface="Arial"/>
              </a:rPr>
              <a:t>Klikněte pro úpravu formátu textu osnovy</a:t>
            </a:r>
            <a:endParaRPr b="0" lang="cs-CZ"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cs-CZ" sz="2800" spc="-1" strike="noStrike">
                <a:solidFill>
                  <a:srgbClr val="000000"/>
                </a:solidFill>
                <a:latin typeface="Arial"/>
              </a:rPr>
              <a:t>Druhá úroveň</a:t>
            </a:r>
            <a:endParaRPr b="0" lang="cs-CZ"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cs-CZ" sz="2400" spc="-1" strike="noStrike">
                <a:solidFill>
                  <a:srgbClr val="000000"/>
                </a:solidFill>
                <a:latin typeface="Arial"/>
              </a:rPr>
              <a:t>Třetí úroveň</a:t>
            </a:r>
            <a:endParaRPr b="0" lang="cs-CZ"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cs-CZ" sz="2000" spc="-1" strike="noStrike">
                <a:solidFill>
                  <a:srgbClr val="000000"/>
                </a:solidFill>
                <a:latin typeface="Arial"/>
              </a:rPr>
              <a:t>Čtvrtá úroveň osnovy</a:t>
            </a:r>
            <a:endParaRPr b="0" lang="cs-CZ"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cs-CZ" sz="2000" spc="-1" strike="noStrike">
                <a:solidFill>
                  <a:srgbClr val="000000"/>
                </a:solidFill>
                <a:latin typeface="Arial"/>
              </a:rPr>
              <a:t>Pátá úroveň osnovy</a:t>
            </a:r>
            <a:endParaRPr b="0" lang="cs-CZ"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cs-CZ" sz="2000" spc="-1" strike="noStrike">
                <a:solidFill>
                  <a:srgbClr val="000000"/>
                </a:solidFill>
                <a:latin typeface="Arial"/>
              </a:rPr>
              <a:t>Šestá úroveň</a:t>
            </a:r>
            <a:endParaRPr b="0" lang="cs-CZ"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cs-CZ" sz="2000" spc="-1" strike="noStrike">
                <a:solidFill>
                  <a:srgbClr val="000000"/>
                </a:solidFill>
                <a:latin typeface="Arial"/>
              </a:rPr>
              <a:t>Sedmá úroveň</a:t>
            </a:r>
            <a:endParaRPr b="0" lang="cs-CZ"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0" name="Obrázek 6" descr=""/>
          <p:cNvPicPr/>
          <p:nvPr/>
        </p:nvPicPr>
        <p:blipFill>
          <a:blip r:embed="rId2"/>
          <a:stretch/>
        </p:blipFill>
        <p:spPr>
          <a:xfrm>
            <a:off x="358200" y="232560"/>
            <a:ext cx="1457280" cy="595080"/>
          </a:xfrm>
          <a:prstGeom prst="rect">
            <a:avLst/>
          </a:prstGeom>
          <a:ln w="0">
            <a:noFill/>
          </a:ln>
        </p:spPr>
      </p:pic>
      <p:sp>
        <p:nvSpPr>
          <p:cNvPr id="41" name="Footer Placeholder 4"/>
          <p:cNvSpPr/>
          <p:nvPr/>
        </p:nvSpPr>
        <p:spPr>
          <a:xfrm>
            <a:off x="6300000" y="6480000"/>
            <a:ext cx="3189600" cy="2797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pl-PL" sz="1200" spc="-1" strike="noStrike">
                <a:solidFill>
                  <a:srgbClr val="2388a9"/>
                </a:solidFill>
                <a:latin typeface="Calibri"/>
                <a:ea typeface="Calibri"/>
              </a:rPr>
              <a:t>Informační systémy a technologie</a:t>
            </a:r>
            <a:r>
              <a:rPr b="0" lang="pl-PL" sz="1200" spc="-1" strike="noStrike">
                <a:solidFill>
                  <a:srgbClr val="2388a9"/>
                </a:solidFill>
                <a:latin typeface="Calibri"/>
                <a:ea typeface="DejaVu Sans"/>
              </a:rPr>
              <a:t>	</a:t>
            </a:r>
            <a:r>
              <a:rPr b="0" lang="pl-PL" sz="1200" spc="-1" strike="noStrike">
                <a:solidFill>
                  <a:srgbClr val="2388a9"/>
                </a:solidFill>
                <a:latin typeface="Calibri"/>
                <a:ea typeface="DejaVu Sans"/>
              </a:rPr>
              <a:t>1. ročník</a:t>
            </a:r>
            <a:endParaRPr b="0" lang="cs-CZ" sz="1200" spc="-1" strike="noStrike">
              <a:solidFill>
                <a:srgbClr val="000000"/>
              </a:solidFill>
              <a:latin typeface="Arial"/>
            </a:endParaRPr>
          </a:p>
        </p:txBody>
      </p:sp>
      <p:sp>
        <p:nvSpPr>
          <p:cNvPr id="42" name="PlaceHolder 1"/>
          <p:cNvSpPr>
            <a:spLocks noGrp="1"/>
          </p:cNvSpPr>
          <p:nvPr>
            <p:ph type="sldNum" idx="2"/>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1200" spc="-1" strike="noStrike">
                <a:solidFill>
                  <a:srgbClr val="2388a9"/>
                </a:solidFill>
                <a:latin typeface="Calibri"/>
                <a:ea typeface="DejaVu Sans"/>
              </a:defRPr>
            </a:lvl1pPr>
          </a:lstStyle>
          <a:p>
            <a:pPr indent="0" algn="r">
              <a:lnSpc>
                <a:spcPct val="100000"/>
              </a:lnSpc>
              <a:buNone/>
              <a:tabLst>
                <a:tab algn="l" pos="0"/>
              </a:tabLst>
            </a:pPr>
            <a:fld id="{77B9D1EA-4B58-4E1F-A774-6569FC55B978}" type="slidenum">
              <a:rPr b="1" lang="cs-CZ" sz="1200" spc="-1" strike="noStrike">
                <a:solidFill>
                  <a:srgbClr val="2388a9"/>
                </a:solidFill>
                <a:latin typeface="Calibri"/>
                <a:ea typeface="DejaVu Sans"/>
              </a:rPr>
              <a:t>&lt;číslo&gt;</a:t>
            </a:fld>
            <a:endParaRPr b="0" lang="cs-CZ" sz="1200" spc="-1" strike="noStrike">
              <a:solidFill>
                <a:srgbClr val="000000"/>
              </a:solidFill>
              <a:latin typeface="Times New Roman"/>
            </a:endParaRPr>
          </a:p>
        </p:txBody>
      </p:sp>
      <p:sp>
        <p:nvSpPr>
          <p:cNvPr id="43"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cs-CZ" sz="4400" spc="-1" strike="noStrike">
                <a:solidFill>
                  <a:srgbClr val="000000"/>
                </a:solidFill>
                <a:latin typeface="Arial"/>
              </a:rPr>
              <a:t>Klikněte pro úpravu formátu textu nadpisu</a:t>
            </a:r>
            <a:endParaRPr b="0" lang="cs-CZ" sz="4400" spc="-1" strike="noStrike">
              <a:solidFill>
                <a:srgbClr val="000000"/>
              </a:solidFill>
              <a:latin typeface="Arial"/>
            </a:endParaRPr>
          </a:p>
        </p:txBody>
      </p:sp>
      <p:sp>
        <p:nvSpPr>
          <p:cNvPr id="44"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cs-CZ" sz="3200" spc="-1" strike="noStrike">
                <a:solidFill>
                  <a:srgbClr val="000000"/>
                </a:solidFill>
                <a:latin typeface="Arial"/>
              </a:rPr>
              <a:t>Klikněte pro úpravu formátu textu osnovy</a:t>
            </a:r>
            <a:endParaRPr b="0" lang="cs-CZ"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cs-CZ" sz="2800" spc="-1" strike="noStrike">
                <a:solidFill>
                  <a:srgbClr val="000000"/>
                </a:solidFill>
                <a:latin typeface="Arial"/>
              </a:rPr>
              <a:t>Druhá úroveň</a:t>
            </a:r>
            <a:endParaRPr b="0" lang="cs-CZ"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cs-CZ" sz="2400" spc="-1" strike="noStrike">
                <a:solidFill>
                  <a:srgbClr val="000000"/>
                </a:solidFill>
                <a:latin typeface="Arial"/>
              </a:rPr>
              <a:t>Třetí úroveň</a:t>
            </a:r>
            <a:endParaRPr b="0" lang="cs-CZ"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cs-CZ" sz="2000" spc="-1" strike="noStrike">
                <a:solidFill>
                  <a:srgbClr val="000000"/>
                </a:solidFill>
                <a:latin typeface="Arial"/>
              </a:rPr>
              <a:t>Čtvrtá úroveň osnovy</a:t>
            </a:r>
            <a:endParaRPr b="0" lang="cs-CZ"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cs-CZ" sz="2000" spc="-1" strike="noStrike">
                <a:solidFill>
                  <a:srgbClr val="000000"/>
                </a:solidFill>
                <a:latin typeface="Arial"/>
              </a:rPr>
              <a:t>Pátá úroveň osnovy</a:t>
            </a:r>
            <a:endParaRPr b="0" lang="cs-CZ"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cs-CZ" sz="2000" spc="-1" strike="noStrike">
                <a:solidFill>
                  <a:srgbClr val="000000"/>
                </a:solidFill>
                <a:latin typeface="Arial"/>
              </a:rPr>
              <a:t>Šestá úroveň</a:t>
            </a:r>
            <a:endParaRPr b="0" lang="cs-CZ"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cs-CZ" sz="2000" spc="-1" strike="noStrike">
                <a:solidFill>
                  <a:srgbClr val="000000"/>
                </a:solidFill>
                <a:latin typeface="Arial"/>
              </a:rPr>
              <a:t>Sedmá úroveň</a:t>
            </a:r>
            <a:endParaRPr b="0" lang="cs-CZ"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1" name="Obrázek 6" descr=""/>
          <p:cNvPicPr/>
          <p:nvPr/>
        </p:nvPicPr>
        <p:blipFill>
          <a:blip r:embed="rId2"/>
          <a:stretch/>
        </p:blipFill>
        <p:spPr>
          <a:xfrm>
            <a:off x="358200" y="232560"/>
            <a:ext cx="1457280" cy="595080"/>
          </a:xfrm>
          <a:prstGeom prst="rect">
            <a:avLst/>
          </a:prstGeom>
          <a:ln w="0">
            <a:noFill/>
          </a:ln>
        </p:spPr>
      </p:pic>
      <p:sp>
        <p:nvSpPr>
          <p:cNvPr id="82" name="Footer Placeholder 4"/>
          <p:cNvSpPr/>
          <p:nvPr/>
        </p:nvSpPr>
        <p:spPr>
          <a:xfrm>
            <a:off x="6300000" y="6480000"/>
            <a:ext cx="3189600" cy="2797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pl-PL" sz="1200" spc="-1" strike="noStrike">
                <a:solidFill>
                  <a:srgbClr val="2388a9"/>
                </a:solidFill>
                <a:latin typeface="Calibri"/>
                <a:ea typeface="Calibri"/>
              </a:rPr>
              <a:t>Informační systémy a technologie</a:t>
            </a:r>
            <a:r>
              <a:rPr b="0" lang="pl-PL" sz="1200" spc="-1" strike="noStrike">
                <a:solidFill>
                  <a:srgbClr val="2388a9"/>
                </a:solidFill>
                <a:latin typeface="Calibri"/>
                <a:ea typeface="DejaVu Sans"/>
              </a:rPr>
              <a:t>	</a:t>
            </a:r>
            <a:r>
              <a:rPr b="0" lang="pl-PL" sz="1200" spc="-1" strike="noStrike">
                <a:solidFill>
                  <a:srgbClr val="2388a9"/>
                </a:solidFill>
                <a:latin typeface="Calibri"/>
                <a:ea typeface="DejaVu Sans"/>
              </a:rPr>
              <a:t>1. ročník</a:t>
            </a:r>
            <a:endParaRPr b="0" lang="cs-CZ" sz="1200" spc="-1" strike="noStrike">
              <a:solidFill>
                <a:srgbClr val="000000"/>
              </a:solidFill>
              <a:latin typeface="Arial"/>
            </a:endParaRPr>
          </a:p>
        </p:txBody>
      </p:sp>
      <p:sp>
        <p:nvSpPr>
          <p:cNvPr id="83" name="PlaceHolder 1"/>
          <p:cNvSpPr>
            <a:spLocks noGrp="1"/>
          </p:cNvSpPr>
          <p:nvPr>
            <p:ph type="sldNum" idx="3"/>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1200" spc="-1" strike="noStrike">
                <a:solidFill>
                  <a:srgbClr val="2388a9"/>
                </a:solidFill>
                <a:latin typeface="Calibri"/>
                <a:ea typeface="DejaVu Sans"/>
              </a:defRPr>
            </a:lvl1pPr>
          </a:lstStyle>
          <a:p>
            <a:pPr indent="0" algn="r">
              <a:lnSpc>
                <a:spcPct val="100000"/>
              </a:lnSpc>
              <a:buNone/>
              <a:tabLst>
                <a:tab algn="l" pos="0"/>
              </a:tabLst>
            </a:pPr>
            <a:fld id="{26668141-2558-4085-9528-E29E8DBF595D}" type="slidenum">
              <a:rPr b="1" lang="cs-CZ" sz="1200" spc="-1" strike="noStrike">
                <a:solidFill>
                  <a:srgbClr val="2388a9"/>
                </a:solidFill>
                <a:latin typeface="Calibri"/>
                <a:ea typeface="DejaVu Sans"/>
              </a:rPr>
              <a:t>&lt;číslo&gt;</a:t>
            </a:fld>
            <a:endParaRPr b="0" lang="cs-CZ" sz="1200" spc="-1" strike="noStrike">
              <a:solidFill>
                <a:srgbClr val="000000"/>
              </a:solidFill>
              <a:latin typeface="Times New Roman"/>
            </a:endParaRPr>
          </a:p>
        </p:txBody>
      </p:sp>
      <p:sp>
        <p:nvSpPr>
          <p:cNvPr id="84"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cs-CZ" sz="4400" spc="-1" strike="noStrike">
                <a:solidFill>
                  <a:srgbClr val="000000"/>
                </a:solidFill>
                <a:latin typeface="Arial"/>
              </a:rPr>
              <a:t>Klikněte pro úpravu formátu textu nadpisu</a:t>
            </a:r>
            <a:endParaRPr b="0" lang="cs-CZ" sz="4400" spc="-1" strike="noStrike">
              <a:solidFill>
                <a:srgbClr val="000000"/>
              </a:solidFill>
              <a:latin typeface="Arial"/>
            </a:endParaRPr>
          </a:p>
        </p:txBody>
      </p:sp>
      <p:sp>
        <p:nvSpPr>
          <p:cNvPr id="85"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cs-CZ" sz="3200" spc="-1" strike="noStrike">
                <a:solidFill>
                  <a:srgbClr val="000000"/>
                </a:solidFill>
                <a:latin typeface="Arial"/>
              </a:rPr>
              <a:t>Klikněte pro úpravu formátu textu osnovy</a:t>
            </a:r>
            <a:endParaRPr b="0" lang="cs-CZ"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cs-CZ" sz="2800" spc="-1" strike="noStrike">
                <a:solidFill>
                  <a:srgbClr val="000000"/>
                </a:solidFill>
                <a:latin typeface="Arial"/>
              </a:rPr>
              <a:t>Druhá úroveň</a:t>
            </a:r>
            <a:endParaRPr b="0" lang="cs-CZ"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cs-CZ" sz="2400" spc="-1" strike="noStrike">
                <a:solidFill>
                  <a:srgbClr val="000000"/>
                </a:solidFill>
                <a:latin typeface="Arial"/>
              </a:rPr>
              <a:t>Třetí úroveň</a:t>
            </a:r>
            <a:endParaRPr b="0" lang="cs-CZ"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cs-CZ" sz="2000" spc="-1" strike="noStrike">
                <a:solidFill>
                  <a:srgbClr val="000000"/>
                </a:solidFill>
                <a:latin typeface="Arial"/>
              </a:rPr>
              <a:t>Čtvrtá úroveň osnovy</a:t>
            </a:r>
            <a:endParaRPr b="0" lang="cs-CZ"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cs-CZ" sz="2000" spc="-1" strike="noStrike">
                <a:solidFill>
                  <a:srgbClr val="000000"/>
                </a:solidFill>
                <a:latin typeface="Arial"/>
              </a:rPr>
              <a:t>Pátá úroveň osnovy</a:t>
            </a:r>
            <a:endParaRPr b="0" lang="cs-CZ"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cs-CZ" sz="2000" spc="-1" strike="noStrike">
                <a:solidFill>
                  <a:srgbClr val="000000"/>
                </a:solidFill>
                <a:latin typeface="Arial"/>
              </a:rPr>
              <a:t>Šestá úroveň</a:t>
            </a:r>
            <a:endParaRPr b="0" lang="cs-CZ"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cs-CZ" sz="2000" spc="-1" strike="noStrike">
                <a:solidFill>
                  <a:srgbClr val="000000"/>
                </a:solidFill>
                <a:latin typeface="Arial"/>
              </a:rPr>
              <a:t>Sedmá úroveň</a:t>
            </a:r>
            <a:endParaRPr b="0" lang="cs-CZ"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2" name="Obrázek 6" descr=""/>
          <p:cNvPicPr/>
          <p:nvPr/>
        </p:nvPicPr>
        <p:blipFill>
          <a:blip r:embed="rId2"/>
          <a:stretch/>
        </p:blipFill>
        <p:spPr>
          <a:xfrm>
            <a:off x="358200" y="232560"/>
            <a:ext cx="1457280" cy="595080"/>
          </a:xfrm>
          <a:prstGeom prst="rect">
            <a:avLst/>
          </a:prstGeom>
          <a:ln w="0">
            <a:noFill/>
          </a:ln>
        </p:spPr>
      </p:pic>
      <p:sp>
        <p:nvSpPr>
          <p:cNvPr id="123" name="Footer Placeholder 4"/>
          <p:cNvSpPr/>
          <p:nvPr/>
        </p:nvSpPr>
        <p:spPr>
          <a:xfrm>
            <a:off x="6300000" y="6480000"/>
            <a:ext cx="3189600" cy="2797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pl-PL" sz="1200" spc="-1" strike="noStrike">
                <a:solidFill>
                  <a:srgbClr val="2388a9"/>
                </a:solidFill>
                <a:latin typeface="Calibri"/>
                <a:ea typeface="Calibri"/>
              </a:rPr>
              <a:t>Informační systémy a technologie</a:t>
            </a:r>
            <a:r>
              <a:rPr b="0" lang="pl-PL" sz="1200" spc="-1" strike="noStrike">
                <a:solidFill>
                  <a:srgbClr val="2388a9"/>
                </a:solidFill>
                <a:latin typeface="Calibri"/>
                <a:ea typeface="DejaVu Sans"/>
              </a:rPr>
              <a:t>	</a:t>
            </a:r>
            <a:r>
              <a:rPr b="0" lang="pl-PL" sz="1200" spc="-1" strike="noStrike">
                <a:solidFill>
                  <a:srgbClr val="2388a9"/>
                </a:solidFill>
                <a:latin typeface="Calibri"/>
                <a:ea typeface="DejaVu Sans"/>
              </a:rPr>
              <a:t>1. ročník</a:t>
            </a:r>
            <a:endParaRPr b="0" lang="cs-CZ" sz="1200" spc="-1" strike="noStrike">
              <a:solidFill>
                <a:srgbClr val="000000"/>
              </a:solidFill>
              <a:latin typeface="Arial"/>
            </a:endParaRPr>
          </a:p>
        </p:txBody>
      </p:sp>
      <p:sp>
        <p:nvSpPr>
          <p:cNvPr id="124" name="PlaceHolder 1"/>
          <p:cNvSpPr>
            <a:spLocks noGrp="1"/>
          </p:cNvSpPr>
          <p:nvPr>
            <p:ph type="sldNum" idx="4"/>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1200" spc="-1" strike="noStrike">
                <a:solidFill>
                  <a:srgbClr val="2388a9"/>
                </a:solidFill>
                <a:latin typeface="Calibri"/>
                <a:ea typeface="DejaVu Sans"/>
              </a:defRPr>
            </a:lvl1pPr>
          </a:lstStyle>
          <a:p>
            <a:pPr indent="0" algn="r">
              <a:lnSpc>
                <a:spcPct val="100000"/>
              </a:lnSpc>
              <a:buNone/>
              <a:tabLst>
                <a:tab algn="l" pos="0"/>
              </a:tabLst>
            </a:pPr>
            <a:fld id="{B117B53A-6331-4CF4-A2D8-95E4867BEB27}" type="slidenum">
              <a:rPr b="1" lang="cs-CZ" sz="1200" spc="-1" strike="noStrike">
                <a:solidFill>
                  <a:srgbClr val="2388a9"/>
                </a:solidFill>
                <a:latin typeface="Calibri"/>
                <a:ea typeface="DejaVu Sans"/>
              </a:rPr>
              <a:t>&lt;číslo&gt;</a:t>
            </a:fld>
            <a:endParaRPr b="0" lang="cs-CZ" sz="1200" spc="-1" strike="noStrike">
              <a:solidFill>
                <a:srgbClr val="000000"/>
              </a:solidFill>
              <a:latin typeface="Times New Roman"/>
            </a:endParaRPr>
          </a:p>
        </p:txBody>
      </p:sp>
      <p:sp>
        <p:nvSpPr>
          <p:cNvPr id="125"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cs-CZ" sz="4400" spc="-1" strike="noStrike">
                <a:solidFill>
                  <a:srgbClr val="000000"/>
                </a:solidFill>
                <a:latin typeface="Arial"/>
              </a:rPr>
              <a:t>Klikněte pro úpravu formátu textu nadpisu</a:t>
            </a:r>
            <a:endParaRPr b="0" lang="cs-CZ" sz="4400" spc="-1" strike="noStrike">
              <a:solidFill>
                <a:srgbClr val="000000"/>
              </a:solidFill>
              <a:latin typeface="Arial"/>
            </a:endParaRPr>
          </a:p>
        </p:txBody>
      </p:sp>
      <p:sp>
        <p:nvSpPr>
          <p:cNvPr id="126"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cs-CZ" sz="3200" spc="-1" strike="noStrike">
                <a:solidFill>
                  <a:srgbClr val="000000"/>
                </a:solidFill>
                <a:latin typeface="Arial"/>
              </a:rPr>
              <a:t>Klikněte pro úpravu formátu textu osnovy</a:t>
            </a:r>
            <a:endParaRPr b="0" lang="cs-CZ"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cs-CZ" sz="2800" spc="-1" strike="noStrike">
                <a:solidFill>
                  <a:srgbClr val="000000"/>
                </a:solidFill>
                <a:latin typeface="Arial"/>
              </a:rPr>
              <a:t>Druhá úroveň</a:t>
            </a:r>
            <a:endParaRPr b="0" lang="cs-CZ"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cs-CZ" sz="2400" spc="-1" strike="noStrike">
                <a:solidFill>
                  <a:srgbClr val="000000"/>
                </a:solidFill>
                <a:latin typeface="Arial"/>
              </a:rPr>
              <a:t>Třetí úroveň</a:t>
            </a:r>
            <a:endParaRPr b="0" lang="cs-CZ"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cs-CZ" sz="2000" spc="-1" strike="noStrike">
                <a:solidFill>
                  <a:srgbClr val="000000"/>
                </a:solidFill>
                <a:latin typeface="Arial"/>
              </a:rPr>
              <a:t>Čtvrtá úroveň osnovy</a:t>
            </a:r>
            <a:endParaRPr b="0" lang="cs-CZ"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cs-CZ" sz="2000" spc="-1" strike="noStrike">
                <a:solidFill>
                  <a:srgbClr val="000000"/>
                </a:solidFill>
                <a:latin typeface="Arial"/>
              </a:rPr>
              <a:t>Pátá úroveň osnovy</a:t>
            </a:r>
            <a:endParaRPr b="0" lang="cs-CZ"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cs-CZ" sz="2000" spc="-1" strike="noStrike">
                <a:solidFill>
                  <a:srgbClr val="000000"/>
                </a:solidFill>
                <a:latin typeface="Arial"/>
              </a:rPr>
              <a:t>Šestá úroveň</a:t>
            </a:r>
            <a:endParaRPr b="0" lang="cs-CZ"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cs-CZ" sz="2000" spc="-1" strike="noStrike">
                <a:solidFill>
                  <a:srgbClr val="000000"/>
                </a:solidFill>
                <a:latin typeface="Arial"/>
              </a:rPr>
              <a:t>Sedmá úroveň</a:t>
            </a:r>
            <a:endParaRPr b="0" lang="cs-CZ"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63" name="Obrázek 6" descr=""/>
          <p:cNvPicPr/>
          <p:nvPr/>
        </p:nvPicPr>
        <p:blipFill>
          <a:blip r:embed="rId2"/>
          <a:stretch/>
        </p:blipFill>
        <p:spPr>
          <a:xfrm>
            <a:off x="358200" y="232560"/>
            <a:ext cx="1457280" cy="595080"/>
          </a:xfrm>
          <a:prstGeom prst="rect">
            <a:avLst/>
          </a:prstGeom>
          <a:ln w="0">
            <a:noFill/>
          </a:ln>
        </p:spPr>
      </p:pic>
      <p:sp>
        <p:nvSpPr>
          <p:cNvPr id="164" name="Footer Placeholder 4"/>
          <p:cNvSpPr/>
          <p:nvPr/>
        </p:nvSpPr>
        <p:spPr>
          <a:xfrm>
            <a:off x="6300000" y="6480000"/>
            <a:ext cx="3189600" cy="2797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pl-PL" sz="1200" spc="-1" strike="noStrike">
                <a:solidFill>
                  <a:srgbClr val="2388a9"/>
                </a:solidFill>
                <a:latin typeface="Calibri"/>
                <a:ea typeface="Calibri"/>
              </a:rPr>
              <a:t>Informační systémy a technologie</a:t>
            </a:r>
            <a:r>
              <a:rPr b="0" lang="pl-PL" sz="1200" spc="-1" strike="noStrike">
                <a:solidFill>
                  <a:srgbClr val="2388a9"/>
                </a:solidFill>
                <a:latin typeface="Calibri"/>
                <a:ea typeface="DejaVu Sans"/>
              </a:rPr>
              <a:t>	</a:t>
            </a:r>
            <a:r>
              <a:rPr b="0" lang="pl-PL" sz="1200" spc="-1" strike="noStrike">
                <a:solidFill>
                  <a:srgbClr val="2388a9"/>
                </a:solidFill>
                <a:latin typeface="Calibri"/>
                <a:ea typeface="DejaVu Sans"/>
              </a:rPr>
              <a:t>1. ročník</a:t>
            </a:r>
            <a:endParaRPr b="0" lang="cs-CZ" sz="1200" spc="-1" strike="noStrike">
              <a:solidFill>
                <a:srgbClr val="000000"/>
              </a:solidFill>
              <a:latin typeface="Arial"/>
            </a:endParaRPr>
          </a:p>
        </p:txBody>
      </p:sp>
      <p:sp>
        <p:nvSpPr>
          <p:cNvPr id="165" name="PlaceHolder 1"/>
          <p:cNvSpPr>
            <a:spLocks noGrp="1"/>
          </p:cNvSpPr>
          <p:nvPr>
            <p:ph type="sldNum" idx="5"/>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1200" spc="-1" strike="noStrike">
                <a:solidFill>
                  <a:srgbClr val="2388a9"/>
                </a:solidFill>
                <a:latin typeface="Calibri"/>
                <a:ea typeface="DejaVu Sans"/>
              </a:defRPr>
            </a:lvl1pPr>
          </a:lstStyle>
          <a:p>
            <a:pPr indent="0" algn="r">
              <a:lnSpc>
                <a:spcPct val="100000"/>
              </a:lnSpc>
              <a:buNone/>
              <a:tabLst>
                <a:tab algn="l" pos="0"/>
              </a:tabLst>
            </a:pPr>
            <a:fld id="{4DAE2C09-97F7-45D0-8E7B-4F55B5920FF2}" type="slidenum">
              <a:rPr b="1" lang="cs-CZ" sz="1200" spc="-1" strike="noStrike">
                <a:solidFill>
                  <a:srgbClr val="2388a9"/>
                </a:solidFill>
                <a:latin typeface="Calibri"/>
                <a:ea typeface="DejaVu Sans"/>
              </a:rPr>
              <a:t>&lt;číslo&gt;</a:t>
            </a:fld>
            <a:endParaRPr b="0" lang="cs-CZ" sz="1200" spc="-1" strike="noStrike">
              <a:solidFill>
                <a:srgbClr val="000000"/>
              </a:solidFill>
              <a:latin typeface="Times New Roman"/>
            </a:endParaRPr>
          </a:p>
        </p:txBody>
      </p:sp>
      <p:sp>
        <p:nvSpPr>
          <p:cNvPr id="166"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cs-CZ" sz="4400" spc="-1" strike="noStrike">
                <a:solidFill>
                  <a:srgbClr val="000000"/>
                </a:solidFill>
                <a:latin typeface="Arial"/>
              </a:rPr>
              <a:t>Klikněte pro úpravu formátu textu nadpisu</a:t>
            </a:r>
            <a:endParaRPr b="0" lang="cs-CZ" sz="4400" spc="-1" strike="noStrike">
              <a:solidFill>
                <a:srgbClr val="000000"/>
              </a:solidFill>
              <a:latin typeface="Arial"/>
            </a:endParaRPr>
          </a:p>
        </p:txBody>
      </p:sp>
      <p:sp>
        <p:nvSpPr>
          <p:cNvPr id="167"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cs-CZ" sz="3200" spc="-1" strike="noStrike">
                <a:solidFill>
                  <a:srgbClr val="000000"/>
                </a:solidFill>
                <a:latin typeface="Arial"/>
              </a:rPr>
              <a:t>Klikněte pro úpravu formátu textu osnovy</a:t>
            </a:r>
            <a:endParaRPr b="0" lang="cs-CZ"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cs-CZ" sz="2800" spc="-1" strike="noStrike">
                <a:solidFill>
                  <a:srgbClr val="000000"/>
                </a:solidFill>
                <a:latin typeface="Arial"/>
              </a:rPr>
              <a:t>Druhá úroveň</a:t>
            </a:r>
            <a:endParaRPr b="0" lang="cs-CZ"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cs-CZ" sz="2400" spc="-1" strike="noStrike">
                <a:solidFill>
                  <a:srgbClr val="000000"/>
                </a:solidFill>
                <a:latin typeface="Arial"/>
              </a:rPr>
              <a:t>Třetí úroveň</a:t>
            </a:r>
            <a:endParaRPr b="0" lang="cs-CZ"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cs-CZ" sz="2000" spc="-1" strike="noStrike">
                <a:solidFill>
                  <a:srgbClr val="000000"/>
                </a:solidFill>
                <a:latin typeface="Arial"/>
              </a:rPr>
              <a:t>Čtvrtá úroveň osnovy</a:t>
            </a:r>
            <a:endParaRPr b="0" lang="cs-CZ"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cs-CZ" sz="2000" spc="-1" strike="noStrike">
                <a:solidFill>
                  <a:srgbClr val="000000"/>
                </a:solidFill>
                <a:latin typeface="Arial"/>
              </a:rPr>
              <a:t>Pátá úroveň osnovy</a:t>
            </a:r>
            <a:endParaRPr b="0" lang="cs-CZ"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cs-CZ" sz="2000" spc="-1" strike="noStrike">
                <a:solidFill>
                  <a:srgbClr val="000000"/>
                </a:solidFill>
                <a:latin typeface="Arial"/>
              </a:rPr>
              <a:t>Šestá úroveň</a:t>
            </a:r>
            <a:endParaRPr b="0" lang="cs-CZ"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cs-CZ" sz="2000" spc="-1" strike="noStrike">
                <a:solidFill>
                  <a:srgbClr val="000000"/>
                </a:solidFill>
                <a:latin typeface="Arial"/>
              </a:rPr>
              <a:t>Sedmá úroveň</a:t>
            </a:r>
            <a:endParaRPr b="0" lang="cs-CZ"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04" name="Obrázek 6" descr=""/>
          <p:cNvPicPr/>
          <p:nvPr/>
        </p:nvPicPr>
        <p:blipFill>
          <a:blip r:embed="rId2"/>
          <a:stretch/>
        </p:blipFill>
        <p:spPr>
          <a:xfrm>
            <a:off x="358200" y="232560"/>
            <a:ext cx="1457280" cy="595080"/>
          </a:xfrm>
          <a:prstGeom prst="rect">
            <a:avLst/>
          </a:prstGeom>
          <a:ln w="0">
            <a:noFill/>
          </a:ln>
        </p:spPr>
      </p:pic>
      <p:sp>
        <p:nvSpPr>
          <p:cNvPr id="205" name="Footer Placeholder 4"/>
          <p:cNvSpPr/>
          <p:nvPr/>
        </p:nvSpPr>
        <p:spPr>
          <a:xfrm>
            <a:off x="6300000" y="6480000"/>
            <a:ext cx="3189600" cy="2797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pl-PL" sz="1200" spc="-1" strike="noStrike">
                <a:solidFill>
                  <a:srgbClr val="2388a9"/>
                </a:solidFill>
                <a:latin typeface="Calibri"/>
                <a:ea typeface="Calibri"/>
              </a:rPr>
              <a:t>Informační systémy a technologie</a:t>
            </a:r>
            <a:r>
              <a:rPr b="0" lang="pl-PL" sz="1200" spc="-1" strike="noStrike">
                <a:solidFill>
                  <a:srgbClr val="2388a9"/>
                </a:solidFill>
                <a:latin typeface="Calibri"/>
                <a:ea typeface="DejaVu Sans"/>
              </a:rPr>
              <a:t>	</a:t>
            </a:r>
            <a:r>
              <a:rPr b="0" lang="pl-PL" sz="1200" spc="-1" strike="noStrike">
                <a:solidFill>
                  <a:srgbClr val="2388a9"/>
                </a:solidFill>
                <a:latin typeface="Calibri"/>
                <a:ea typeface="DejaVu Sans"/>
              </a:rPr>
              <a:t>1. ročník</a:t>
            </a:r>
            <a:endParaRPr b="0" lang="cs-CZ" sz="1200" spc="-1" strike="noStrike">
              <a:solidFill>
                <a:srgbClr val="000000"/>
              </a:solidFill>
              <a:latin typeface="Arial"/>
            </a:endParaRPr>
          </a:p>
        </p:txBody>
      </p:sp>
      <p:sp>
        <p:nvSpPr>
          <p:cNvPr id="206" name="PlaceHolder 1"/>
          <p:cNvSpPr>
            <a:spLocks noGrp="1"/>
          </p:cNvSpPr>
          <p:nvPr>
            <p:ph type="sldNum" idx="6"/>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1200" spc="-1" strike="noStrike">
                <a:solidFill>
                  <a:srgbClr val="2388a9"/>
                </a:solidFill>
                <a:latin typeface="Calibri"/>
                <a:ea typeface="DejaVu Sans"/>
              </a:defRPr>
            </a:lvl1pPr>
          </a:lstStyle>
          <a:p>
            <a:pPr indent="0" algn="r">
              <a:lnSpc>
                <a:spcPct val="100000"/>
              </a:lnSpc>
              <a:buNone/>
              <a:tabLst>
                <a:tab algn="l" pos="0"/>
              </a:tabLst>
            </a:pPr>
            <a:fld id="{8187F9B1-BFBF-4D19-9FE1-AE89D1B76377}" type="slidenum">
              <a:rPr b="1" lang="cs-CZ" sz="1200" spc="-1" strike="noStrike">
                <a:solidFill>
                  <a:srgbClr val="2388a9"/>
                </a:solidFill>
                <a:latin typeface="Calibri"/>
                <a:ea typeface="DejaVu Sans"/>
              </a:rPr>
              <a:t>&lt;číslo&gt;</a:t>
            </a:fld>
            <a:endParaRPr b="0" lang="cs-CZ" sz="1200" spc="-1" strike="noStrike">
              <a:solidFill>
                <a:srgbClr val="000000"/>
              </a:solidFill>
              <a:latin typeface="Times New Roman"/>
            </a:endParaRPr>
          </a:p>
        </p:txBody>
      </p:sp>
      <p:sp>
        <p:nvSpPr>
          <p:cNvPr id="207"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cs-CZ" sz="4400" spc="-1" strike="noStrike">
                <a:solidFill>
                  <a:srgbClr val="000000"/>
                </a:solidFill>
                <a:latin typeface="Arial"/>
              </a:rPr>
              <a:t>Klikněte pro úpravu formátu textu nadpisu</a:t>
            </a:r>
            <a:endParaRPr b="0" lang="cs-CZ" sz="4400" spc="-1" strike="noStrike">
              <a:solidFill>
                <a:srgbClr val="000000"/>
              </a:solidFill>
              <a:latin typeface="Arial"/>
            </a:endParaRPr>
          </a:p>
        </p:txBody>
      </p:sp>
      <p:sp>
        <p:nvSpPr>
          <p:cNvPr id="208"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cs-CZ" sz="3200" spc="-1" strike="noStrike">
                <a:solidFill>
                  <a:srgbClr val="000000"/>
                </a:solidFill>
                <a:latin typeface="Arial"/>
              </a:rPr>
              <a:t>Klikněte pro úpravu formátu textu osnovy</a:t>
            </a:r>
            <a:endParaRPr b="0" lang="cs-CZ"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cs-CZ" sz="2800" spc="-1" strike="noStrike">
                <a:solidFill>
                  <a:srgbClr val="000000"/>
                </a:solidFill>
                <a:latin typeface="Arial"/>
              </a:rPr>
              <a:t>Druhá úroveň</a:t>
            </a:r>
            <a:endParaRPr b="0" lang="cs-CZ"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cs-CZ" sz="2400" spc="-1" strike="noStrike">
                <a:solidFill>
                  <a:srgbClr val="000000"/>
                </a:solidFill>
                <a:latin typeface="Arial"/>
              </a:rPr>
              <a:t>Třetí úroveň</a:t>
            </a:r>
            <a:endParaRPr b="0" lang="cs-CZ"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cs-CZ" sz="2000" spc="-1" strike="noStrike">
                <a:solidFill>
                  <a:srgbClr val="000000"/>
                </a:solidFill>
                <a:latin typeface="Arial"/>
              </a:rPr>
              <a:t>Čtvrtá úroveň osnovy</a:t>
            </a:r>
            <a:endParaRPr b="0" lang="cs-CZ"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cs-CZ" sz="2000" spc="-1" strike="noStrike">
                <a:solidFill>
                  <a:srgbClr val="000000"/>
                </a:solidFill>
                <a:latin typeface="Arial"/>
              </a:rPr>
              <a:t>Pátá úroveň osnovy</a:t>
            </a:r>
            <a:endParaRPr b="0" lang="cs-CZ"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cs-CZ" sz="2000" spc="-1" strike="noStrike">
                <a:solidFill>
                  <a:srgbClr val="000000"/>
                </a:solidFill>
                <a:latin typeface="Arial"/>
              </a:rPr>
              <a:t>Šestá úroveň</a:t>
            </a:r>
            <a:endParaRPr b="0" lang="cs-CZ"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cs-CZ" sz="2000" spc="-1" strike="noStrike">
                <a:solidFill>
                  <a:srgbClr val="000000"/>
                </a:solidFill>
                <a:latin typeface="Arial"/>
              </a:rPr>
              <a:t>Sedmá úroveň</a:t>
            </a:r>
            <a:endParaRPr b="0" lang="cs-CZ"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45" name="Obrázek 6" descr=""/>
          <p:cNvPicPr/>
          <p:nvPr/>
        </p:nvPicPr>
        <p:blipFill>
          <a:blip r:embed="rId2"/>
          <a:stretch/>
        </p:blipFill>
        <p:spPr>
          <a:xfrm>
            <a:off x="358200" y="232560"/>
            <a:ext cx="1457280" cy="595080"/>
          </a:xfrm>
          <a:prstGeom prst="rect">
            <a:avLst/>
          </a:prstGeom>
          <a:ln w="0">
            <a:noFill/>
          </a:ln>
        </p:spPr>
      </p:pic>
      <p:sp>
        <p:nvSpPr>
          <p:cNvPr id="246" name="Footer Placeholder 4"/>
          <p:cNvSpPr/>
          <p:nvPr/>
        </p:nvSpPr>
        <p:spPr>
          <a:xfrm>
            <a:off x="6300000" y="6480000"/>
            <a:ext cx="3189600" cy="2797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pl-PL" sz="1200" spc="-1" strike="noStrike">
                <a:solidFill>
                  <a:srgbClr val="2388a9"/>
                </a:solidFill>
                <a:latin typeface="Calibri"/>
                <a:ea typeface="Calibri"/>
              </a:rPr>
              <a:t>Informační systémy a technologie</a:t>
            </a:r>
            <a:r>
              <a:rPr b="0" lang="pl-PL" sz="1200" spc="-1" strike="noStrike">
                <a:solidFill>
                  <a:srgbClr val="2388a9"/>
                </a:solidFill>
                <a:latin typeface="Calibri"/>
                <a:ea typeface="DejaVu Sans"/>
              </a:rPr>
              <a:t>	</a:t>
            </a:r>
            <a:r>
              <a:rPr b="0" lang="pl-PL" sz="1200" spc="-1" strike="noStrike">
                <a:solidFill>
                  <a:srgbClr val="2388a9"/>
                </a:solidFill>
                <a:latin typeface="Calibri"/>
                <a:ea typeface="DejaVu Sans"/>
              </a:rPr>
              <a:t>1. ročník</a:t>
            </a:r>
            <a:endParaRPr b="0" lang="cs-CZ" sz="1200" spc="-1" strike="noStrike">
              <a:solidFill>
                <a:srgbClr val="000000"/>
              </a:solidFill>
              <a:latin typeface="Arial"/>
            </a:endParaRPr>
          </a:p>
        </p:txBody>
      </p:sp>
      <p:sp>
        <p:nvSpPr>
          <p:cNvPr id="247" name="PlaceHolder 1"/>
          <p:cNvSpPr>
            <a:spLocks noGrp="1"/>
          </p:cNvSpPr>
          <p:nvPr>
            <p:ph type="sldNum" idx="7"/>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1200" spc="-1" strike="noStrike">
                <a:solidFill>
                  <a:srgbClr val="2388a9"/>
                </a:solidFill>
                <a:latin typeface="Calibri"/>
                <a:ea typeface="DejaVu Sans"/>
              </a:defRPr>
            </a:lvl1pPr>
          </a:lstStyle>
          <a:p>
            <a:pPr indent="0" algn="r">
              <a:lnSpc>
                <a:spcPct val="100000"/>
              </a:lnSpc>
              <a:buNone/>
              <a:tabLst>
                <a:tab algn="l" pos="0"/>
              </a:tabLst>
            </a:pPr>
            <a:fld id="{028D9E88-49EA-4BD6-9320-B1771DD44064}" type="slidenum">
              <a:rPr b="1" lang="cs-CZ" sz="1200" spc="-1" strike="noStrike">
                <a:solidFill>
                  <a:srgbClr val="2388a9"/>
                </a:solidFill>
                <a:latin typeface="Calibri"/>
                <a:ea typeface="DejaVu Sans"/>
              </a:rPr>
              <a:t>&lt;číslo&gt;</a:t>
            </a:fld>
            <a:endParaRPr b="0" lang="cs-CZ" sz="1200" spc="-1" strike="noStrike">
              <a:solidFill>
                <a:srgbClr val="000000"/>
              </a:solidFill>
              <a:latin typeface="Times New Roman"/>
            </a:endParaRPr>
          </a:p>
        </p:txBody>
      </p:sp>
      <p:sp>
        <p:nvSpPr>
          <p:cNvPr id="248"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cs-CZ" sz="4400" spc="-1" strike="noStrike">
                <a:solidFill>
                  <a:srgbClr val="000000"/>
                </a:solidFill>
                <a:latin typeface="Arial"/>
              </a:rPr>
              <a:t>Klikněte pro úpravu formátu textu nadpisu</a:t>
            </a:r>
            <a:endParaRPr b="0" lang="cs-CZ" sz="4400" spc="-1" strike="noStrike">
              <a:solidFill>
                <a:srgbClr val="000000"/>
              </a:solidFill>
              <a:latin typeface="Arial"/>
            </a:endParaRPr>
          </a:p>
        </p:txBody>
      </p:sp>
      <p:sp>
        <p:nvSpPr>
          <p:cNvPr id="249"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cs-CZ" sz="3200" spc="-1" strike="noStrike">
                <a:solidFill>
                  <a:srgbClr val="000000"/>
                </a:solidFill>
                <a:latin typeface="Arial"/>
              </a:rPr>
              <a:t>Klikněte pro úpravu formátu textu osnovy</a:t>
            </a:r>
            <a:endParaRPr b="0" lang="cs-CZ"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cs-CZ" sz="2800" spc="-1" strike="noStrike">
                <a:solidFill>
                  <a:srgbClr val="000000"/>
                </a:solidFill>
                <a:latin typeface="Arial"/>
              </a:rPr>
              <a:t>Druhá úroveň</a:t>
            </a:r>
            <a:endParaRPr b="0" lang="cs-CZ"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cs-CZ" sz="2400" spc="-1" strike="noStrike">
                <a:solidFill>
                  <a:srgbClr val="000000"/>
                </a:solidFill>
                <a:latin typeface="Arial"/>
              </a:rPr>
              <a:t>Třetí úroveň</a:t>
            </a:r>
            <a:endParaRPr b="0" lang="cs-CZ"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cs-CZ" sz="2000" spc="-1" strike="noStrike">
                <a:solidFill>
                  <a:srgbClr val="000000"/>
                </a:solidFill>
                <a:latin typeface="Arial"/>
              </a:rPr>
              <a:t>Čtvrtá úroveň osnovy</a:t>
            </a:r>
            <a:endParaRPr b="0" lang="cs-CZ"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cs-CZ" sz="2000" spc="-1" strike="noStrike">
                <a:solidFill>
                  <a:srgbClr val="000000"/>
                </a:solidFill>
                <a:latin typeface="Arial"/>
              </a:rPr>
              <a:t>Pátá úroveň osnovy</a:t>
            </a:r>
            <a:endParaRPr b="0" lang="cs-CZ"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cs-CZ" sz="2000" spc="-1" strike="noStrike">
                <a:solidFill>
                  <a:srgbClr val="000000"/>
                </a:solidFill>
                <a:latin typeface="Arial"/>
              </a:rPr>
              <a:t>Šestá úroveň</a:t>
            </a:r>
            <a:endParaRPr b="0" lang="cs-CZ"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cs-CZ" sz="2000" spc="-1" strike="noStrike">
                <a:solidFill>
                  <a:srgbClr val="000000"/>
                </a:solidFill>
                <a:latin typeface="Arial"/>
              </a:rPr>
              <a:t>Sedmá úroveň</a:t>
            </a:r>
            <a:endParaRPr b="0" lang="cs-CZ"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86" name="Obrázek 6" descr=""/>
          <p:cNvPicPr/>
          <p:nvPr/>
        </p:nvPicPr>
        <p:blipFill>
          <a:blip r:embed="rId2"/>
          <a:stretch/>
        </p:blipFill>
        <p:spPr>
          <a:xfrm>
            <a:off x="358200" y="232560"/>
            <a:ext cx="1457280" cy="595080"/>
          </a:xfrm>
          <a:prstGeom prst="rect">
            <a:avLst/>
          </a:prstGeom>
          <a:ln w="0">
            <a:noFill/>
          </a:ln>
        </p:spPr>
      </p:pic>
      <p:sp>
        <p:nvSpPr>
          <p:cNvPr id="287" name="Footer Placeholder 4"/>
          <p:cNvSpPr/>
          <p:nvPr/>
        </p:nvSpPr>
        <p:spPr>
          <a:xfrm>
            <a:off x="6300000" y="6480000"/>
            <a:ext cx="3189600" cy="2797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pl-PL" sz="1200" spc="-1" strike="noStrike">
                <a:solidFill>
                  <a:srgbClr val="2388a9"/>
                </a:solidFill>
                <a:latin typeface="Calibri"/>
                <a:ea typeface="Calibri"/>
              </a:rPr>
              <a:t>Informační systémy a technologie</a:t>
            </a:r>
            <a:r>
              <a:rPr b="0" lang="pl-PL" sz="1200" spc="-1" strike="noStrike">
                <a:solidFill>
                  <a:srgbClr val="2388a9"/>
                </a:solidFill>
                <a:latin typeface="Calibri"/>
                <a:ea typeface="DejaVu Sans"/>
              </a:rPr>
              <a:t>	</a:t>
            </a:r>
            <a:r>
              <a:rPr b="0" lang="pl-PL" sz="1200" spc="-1" strike="noStrike">
                <a:solidFill>
                  <a:srgbClr val="2388a9"/>
                </a:solidFill>
                <a:latin typeface="Calibri"/>
                <a:ea typeface="DejaVu Sans"/>
              </a:rPr>
              <a:t>1. ročník</a:t>
            </a:r>
            <a:endParaRPr b="0" lang="cs-CZ" sz="1200" spc="-1" strike="noStrike">
              <a:solidFill>
                <a:srgbClr val="000000"/>
              </a:solidFill>
              <a:latin typeface="Arial"/>
            </a:endParaRPr>
          </a:p>
        </p:txBody>
      </p:sp>
      <p:sp>
        <p:nvSpPr>
          <p:cNvPr id="288" name="PlaceHolder 1"/>
          <p:cNvSpPr>
            <a:spLocks noGrp="1"/>
          </p:cNvSpPr>
          <p:nvPr>
            <p:ph type="sldNum" idx="8"/>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1200" spc="-1" strike="noStrike">
                <a:solidFill>
                  <a:srgbClr val="2388a9"/>
                </a:solidFill>
                <a:latin typeface="Calibri"/>
                <a:ea typeface="DejaVu Sans"/>
              </a:defRPr>
            </a:lvl1pPr>
          </a:lstStyle>
          <a:p>
            <a:pPr indent="0" algn="r">
              <a:lnSpc>
                <a:spcPct val="100000"/>
              </a:lnSpc>
              <a:buNone/>
              <a:tabLst>
                <a:tab algn="l" pos="0"/>
              </a:tabLst>
            </a:pPr>
            <a:fld id="{60E9B0AE-1678-4189-912E-14C6DD8E9993}" type="slidenum">
              <a:rPr b="1" lang="cs-CZ" sz="1200" spc="-1" strike="noStrike">
                <a:solidFill>
                  <a:srgbClr val="2388a9"/>
                </a:solidFill>
                <a:latin typeface="Calibri"/>
                <a:ea typeface="DejaVu Sans"/>
              </a:rPr>
              <a:t>&lt;číslo&gt;</a:t>
            </a:fld>
            <a:endParaRPr b="0" lang="cs-CZ" sz="1200" spc="-1" strike="noStrike">
              <a:solidFill>
                <a:srgbClr val="000000"/>
              </a:solidFill>
              <a:latin typeface="Times New Roman"/>
            </a:endParaRPr>
          </a:p>
        </p:txBody>
      </p:sp>
      <p:sp>
        <p:nvSpPr>
          <p:cNvPr id="289"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cs-CZ" sz="4400" spc="-1" strike="noStrike">
                <a:solidFill>
                  <a:srgbClr val="000000"/>
                </a:solidFill>
                <a:latin typeface="Arial"/>
              </a:rPr>
              <a:t>Klikněte pro úpravu formátu textu nadpisu</a:t>
            </a:r>
            <a:endParaRPr b="0" lang="cs-CZ" sz="4400" spc="-1" strike="noStrike">
              <a:solidFill>
                <a:srgbClr val="000000"/>
              </a:solidFill>
              <a:latin typeface="Arial"/>
            </a:endParaRPr>
          </a:p>
        </p:txBody>
      </p:sp>
      <p:sp>
        <p:nvSpPr>
          <p:cNvPr id="290"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cs-CZ" sz="3200" spc="-1" strike="noStrike">
                <a:solidFill>
                  <a:srgbClr val="000000"/>
                </a:solidFill>
                <a:latin typeface="Arial"/>
              </a:rPr>
              <a:t>Klikněte pro úpravu formátu textu osnovy</a:t>
            </a:r>
            <a:endParaRPr b="0" lang="cs-CZ"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cs-CZ" sz="2800" spc="-1" strike="noStrike">
                <a:solidFill>
                  <a:srgbClr val="000000"/>
                </a:solidFill>
                <a:latin typeface="Arial"/>
              </a:rPr>
              <a:t>Druhá úroveň</a:t>
            </a:r>
            <a:endParaRPr b="0" lang="cs-CZ"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cs-CZ" sz="2400" spc="-1" strike="noStrike">
                <a:solidFill>
                  <a:srgbClr val="000000"/>
                </a:solidFill>
                <a:latin typeface="Arial"/>
              </a:rPr>
              <a:t>Třetí úroveň</a:t>
            </a:r>
            <a:endParaRPr b="0" lang="cs-CZ"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cs-CZ" sz="2000" spc="-1" strike="noStrike">
                <a:solidFill>
                  <a:srgbClr val="000000"/>
                </a:solidFill>
                <a:latin typeface="Arial"/>
              </a:rPr>
              <a:t>Čtvrtá úroveň osnovy</a:t>
            </a:r>
            <a:endParaRPr b="0" lang="cs-CZ"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cs-CZ" sz="2000" spc="-1" strike="noStrike">
                <a:solidFill>
                  <a:srgbClr val="000000"/>
                </a:solidFill>
                <a:latin typeface="Arial"/>
              </a:rPr>
              <a:t>Pátá úroveň osnovy</a:t>
            </a:r>
            <a:endParaRPr b="0" lang="cs-CZ"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cs-CZ" sz="2000" spc="-1" strike="noStrike">
                <a:solidFill>
                  <a:srgbClr val="000000"/>
                </a:solidFill>
                <a:latin typeface="Arial"/>
              </a:rPr>
              <a:t>Šestá úroveň</a:t>
            </a:r>
            <a:endParaRPr b="0" lang="cs-CZ"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cs-CZ" sz="2000" spc="-1" strike="noStrike">
                <a:solidFill>
                  <a:srgbClr val="000000"/>
                </a:solidFill>
                <a:latin typeface="Arial"/>
              </a:rPr>
              <a:t>Sedmá úroveň</a:t>
            </a:r>
            <a:endParaRPr b="0" lang="cs-CZ"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27" name="Obrázek 6" descr=""/>
          <p:cNvPicPr/>
          <p:nvPr/>
        </p:nvPicPr>
        <p:blipFill>
          <a:blip r:embed="rId2"/>
          <a:stretch/>
        </p:blipFill>
        <p:spPr>
          <a:xfrm>
            <a:off x="358200" y="232560"/>
            <a:ext cx="1457280" cy="595080"/>
          </a:xfrm>
          <a:prstGeom prst="rect">
            <a:avLst/>
          </a:prstGeom>
          <a:ln w="0">
            <a:noFill/>
          </a:ln>
        </p:spPr>
      </p:pic>
      <p:sp>
        <p:nvSpPr>
          <p:cNvPr id="328" name="Footer Placeholder 4"/>
          <p:cNvSpPr/>
          <p:nvPr/>
        </p:nvSpPr>
        <p:spPr>
          <a:xfrm>
            <a:off x="6300000" y="6480000"/>
            <a:ext cx="3189600" cy="2797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pl-PL" sz="1200" spc="-1" strike="noStrike">
                <a:solidFill>
                  <a:srgbClr val="2388a9"/>
                </a:solidFill>
                <a:latin typeface="Calibri"/>
                <a:ea typeface="Calibri"/>
              </a:rPr>
              <a:t>Informační systémy a technologie</a:t>
            </a:r>
            <a:r>
              <a:rPr b="0" lang="pl-PL" sz="1200" spc="-1" strike="noStrike">
                <a:solidFill>
                  <a:srgbClr val="2388a9"/>
                </a:solidFill>
                <a:latin typeface="Calibri"/>
                <a:ea typeface="DejaVu Sans"/>
              </a:rPr>
              <a:t>	</a:t>
            </a:r>
            <a:r>
              <a:rPr b="0" lang="pl-PL" sz="1200" spc="-1" strike="noStrike">
                <a:solidFill>
                  <a:srgbClr val="2388a9"/>
                </a:solidFill>
                <a:latin typeface="Calibri"/>
                <a:ea typeface="DejaVu Sans"/>
              </a:rPr>
              <a:t>1. ročník</a:t>
            </a:r>
            <a:endParaRPr b="0" lang="cs-CZ" sz="1200" spc="-1" strike="noStrike">
              <a:solidFill>
                <a:srgbClr val="000000"/>
              </a:solidFill>
              <a:latin typeface="Arial"/>
            </a:endParaRPr>
          </a:p>
        </p:txBody>
      </p:sp>
      <p:sp>
        <p:nvSpPr>
          <p:cNvPr id="329" name="PlaceHolder 1"/>
          <p:cNvSpPr>
            <a:spLocks noGrp="1"/>
          </p:cNvSpPr>
          <p:nvPr>
            <p:ph type="sldNum" idx="9"/>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1200" spc="-1" strike="noStrike">
                <a:solidFill>
                  <a:srgbClr val="2388a9"/>
                </a:solidFill>
                <a:latin typeface="Calibri"/>
                <a:ea typeface="DejaVu Sans"/>
              </a:defRPr>
            </a:lvl1pPr>
          </a:lstStyle>
          <a:p>
            <a:pPr indent="0" algn="r">
              <a:lnSpc>
                <a:spcPct val="100000"/>
              </a:lnSpc>
              <a:buNone/>
              <a:tabLst>
                <a:tab algn="l" pos="0"/>
              </a:tabLst>
            </a:pPr>
            <a:fld id="{6CA972AB-A289-4950-B61B-93A6D5CEA4B1}" type="slidenum">
              <a:rPr b="1" lang="cs-CZ" sz="1200" spc="-1" strike="noStrike">
                <a:solidFill>
                  <a:srgbClr val="2388a9"/>
                </a:solidFill>
                <a:latin typeface="Calibri"/>
                <a:ea typeface="DejaVu Sans"/>
              </a:rPr>
              <a:t>&lt;číslo&gt;</a:t>
            </a:fld>
            <a:endParaRPr b="0" lang="cs-CZ" sz="1200" spc="-1" strike="noStrike">
              <a:solidFill>
                <a:srgbClr val="000000"/>
              </a:solidFill>
              <a:latin typeface="Times New Roman"/>
            </a:endParaRPr>
          </a:p>
        </p:txBody>
      </p:sp>
      <p:sp>
        <p:nvSpPr>
          <p:cNvPr id="330"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cs-CZ" sz="4400" spc="-1" strike="noStrike">
                <a:solidFill>
                  <a:srgbClr val="000000"/>
                </a:solidFill>
                <a:latin typeface="Arial"/>
              </a:rPr>
              <a:t>Klikněte pro úpravu formátu textu nadpisu</a:t>
            </a:r>
            <a:endParaRPr b="0" lang="cs-CZ" sz="4400" spc="-1" strike="noStrike">
              <a:solidFill>
                <a:srgbClr val="000000"/>
              </a:solidFill>
              <a:latin typeface="Arial"/>
            </a:endParaRPr>
          </a:p>
        </p:txBody>
      </p:sp>
      <p:sp>
        <p:nvSpPr>
          <p:cNvPr id="331"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cs-CZ" sz="3200" spc="-1" strike="noStrike">
                <a:solidFill>
                  <a:srgbClr val="000000"/>
                </a:solidFill>
                <a:latin typeface="Arial"/>
              </a:rPr>
              <a:t>Klikněte pro úpravu formátu textu osnovy</a:t>
            </a:r>
            <a:endParaRPr b="0" lang="cs-CZ"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cs-CZ" sz="2800" spc="-1" strike="noStrike">
                <a:solidFill>
                  <a:srgbClr val="000000"/>
                </a:solidFill>
                <a:latin typeface="Arial"/>
              </a:rPr>
              <a:t>Druhá úroveň</a:t>
            </a:r>
            <a:endParaRPr b="0" lang="cs-CZ"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cs-CZ" sz="2400" spc="-1" strike="noStrike">
                <a:solidFill>
                  <a:srgbClr val="000000"/>
                </a:solidFill>
                <a:latin typeface="Arial"/>
              </a:rPr>
              <a:t>Třetí úroveň</a:t>
            </a:r>
            <a:endParaRPr b="0" lang="cs-CZ"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cs-CZ" sz="2000" spc="-1" strike="noStrike">
                <a:solidFill>
                  <a:srgbClr val="000000"/>
                </a:solidFill>
                <a:latin typeface="Arial"/>
              </a:rPr>
              <a:t>Čtvrtá úroveň osnovy</a:t>
            </a:r>
            <a:endParaRPr b="0" lang="cs-CZ"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cs-CZ" sz="2000" spc="-1" strike="noStrike">
                <a:solidFill>
                  <a:srgbClr val="000000"/>
                </a:solidFill>
                <a:latin typeface="Arial"/>
              </a:rPr>
              <a:t>Pátá úroveň osnovy</a:t>
            </a:r>
            <a:endParaRPr b="0" lang="cs-CZ"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cs-CZ" sz="2000" spc="-1" strike="noStrike">
                <a:solidFill>
                  <a:srgbClr val="000000"/>
                </a:solidFill>
                <a:latin typeface="Arial"/>
              </a:rPr>
              <a:t>Šestá úroveň</a:t>
            </a:r>
            <a:endParaRPr b="0" lang="cs-CZ"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cs-CZ" sz="2000" spc="-1" strike="noStrike">
                <a:solidFill>
                  <a:srgbClr val="000000"/>
                </a:solidFill>
                <a:latin typeface="Arial"/>
              </a:rPr>
              <a:t>Sedmá úroveň</a:t>
            </a:r>
            <a:endParaRPr b="0" lang="cs-CZ"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xml"/><Relationship Id="rId5"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37.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37.xml"/>
</Relationships>
</file>

<file path=ppt/slides/_rels/slide1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3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9.xml.rels><?xml version="1.0" encoding="UTF-8"?>
<Relationships xmlns="http://schemas.openxmlformats.org/package/2006/relationships"><Relationship Id="rId1" Type="http://schemas.openxmlformats.org/officeDocument/2006/relationships/hyperlink" Target="https://zs-zelatovska.cz/upload/5648436964vy-32-inovace-110-pocitacova-grafika-uvod.pdf" TargetMode="External"/><Relationship Id="rId2" Type="http://schemas.openxmlformats.org/officeDocument/2006/relationships/hyperlink" Target="https://aratideshmukh.files.wordpress.com/2020/07/basics-of-computer-graphics-ppt.pdf" TargetMode="External"/><Relationship Id="rId3" Type="http://schemas.openxmlformats.org/officeDocument/2006/relationships/hyperlink" Target="https://3zskadan.cz/grafika/teorie.html" TargetMode="External"/><Relationship Id="rId4" Type="http://schemas.openxmlformats.org/officeDocument/2006/relationships/hyperlink" Target="https://www.youtube.com/watch?v=kiUGidgMKUM" TargetMode="External"/><Relationship Id="rId5" Type="http://schemas.openxmlformats.org/officeDocument/2006/relationships/hyperlink" Target="https://www.youtube.com/watch?v=W2xknX3k6FY" TargetMode="External"/><Relationship Id="rId6" Type="http://schemas.openxmlformats.org/officeDocument/2006/relationships/hyperlink" Target="https://www.youtube.com/watch?v=cvcAjgMUPUA" TargetMode="External"/><Relationship Id="rId7" Type="http://schemas.openxmlformats.org/officeDocument/2006/relationships/hyperlink" Target="https://www.youtube.com/watch?v=RNvYGcgoGcs" TargetMode="External"/><Relationship Id="rId8"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49.xml"/>
</Relationships>
</file>

<file path=ppt/slides/_rels/slide21.xml.rels><?xml version="1.0" encoding="UTF-8"?>
<Relationships xmlns="http://schemas.openxmlformats.org/package/2006/relationships"><Relationship Id="rId1" Type="http://schemas.openxmlformats.org/officeDocument/2006/relationships/hyperlink" Target="https://slideplayer.cz/slide/3293685/" TargetMode="External"/><Relationship Id="rId2" Type="http://schemas.openxmlformats.org/officeDocument/2006/relationships/hyperlink" Target="https://pixlr.com/cz/x/#home" TargetMode="External"/><Relationship Id="rId3" Type="http://schemas.openxmlformats.org/officeDocument/2006/relationships/hyperlink" Target="https://www.thegraphicdesignschool.com/dex/" TargetMode="External"/><Relationship Id="rId4" Type="http://schemas.openxmlformats.org/officeDocument/2006/relationships/hyperlink" Target="https://graphicmama.com/blog/design-composition-things-know/" TargetMode="External"/><Relationship Id="rId5" Type="http://schemas.openxmlformats.org/officeDocument/2006/relationships/hyperlink" Target="https://www.youtube.com/watch?v=eEWRbpDu6CU" TargetMode="External"/><Relationship Id="rId6" Type="http://schemas.openxmlformats.org/officeDocument/2006/relationships/hyperlink" Target="https://www.youtube.com/watch?v=a5KYlHNKQB8" TargetMode="External"/><Relationship Id="rId7" Type="http://schemas.openxmlformats.org/officeDocument/2006/relationships/slideLayout" Target="../slideLayouts/slideLayout49.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3.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61.xml"/>
</Relationships>
</file>

<file path=ppt/slides/_rels/slide24.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61.xml"/>
</Relationships>
</file>

<file path=ppt/slides/_rels/slide25.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61.xml"/>
</Relationships>
</file>

<file path=ppt/slides/_rels/slide26.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61.xml"/>
</Relationships>
</file>

<file path=ppt/slides/_rels/slide27.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61.xml"/>
</Relationships>
</file>

<file path=ppt/slides/_rels/slide28.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61.xml"/>
</Relationships>
</file>

<file path=ppt/slides/_rels/slide29.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4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slideLayout" Target="../slideLayouts/slideLayout49.xml"/>
</Relationships>
</file>

<file path=ppt/slides/_rels/slide31.xml.rels><?xml version="1.0" encoding="UTF-8"?>
<Relationships xmlns="http://schemas.openxmlformats.org/package/2006/relationships"><Relationship Id="rId1" Type="http://schemas.openxmlformats.org/officeDocument/2006/relationships/hyperlink" Target="https://pixlr.com/cz/x/#home" TargetMode="External"/><Relationship Id="rId2" Type="http://schemas.openxmlformats.org/officeDocument/2006/relationships/slideLayout" Target="../slideLayouts/slideLayout49.xml"/>
</Relationships>
</file>

<file path=ppt/slides/_rels/slide32.xml.rels><?xml version="1.0" encoding="UTF-8"?>
<Relationships xmlns="http://schemas.openxmlformats.org/package/2006/relationships"><Relationship Id="rId1" Type="http://schemas.openxmlformats.org/officeDocument/2006/relationships/hyperlink" Target="https://pixlr.com/cz/x/#home" TargetMode="External"/><Relationship Id="rId2" Type="http://schemas.openxmlformats.org/officeDocument/2006/relationships/hyperlink" Target="https://www.thegraphicdesignschool.com/dex/" TargetMode="External"/><Relationship Id="rId3" Type="http://schemas.openxmlformats.org/officeDocument/2006/relationships/hyperlink" Target="https://www.gimp.org/downloads/" TargetMode="External"/><Relationship Id="rId4" Type="http://schemas.openxmlformats.org/officeDocument/2006/relationships/slideLayout" Target="../slideLayouts/slideLayout49.xml"/>
</Relationships>
</file>

<file path=ppt/slides/_rels/slide33.xml.rels><?xml version="1.0" encoding="UTF-8"?>
<Relationships xmlns="http://schemas.openxmlformats.org/package/2006/relationships"><Relationship Id="rId1" Type="http://schemas.openxmlformats.org/officeDocument/2006/relationships/hyperlink" Target="https://docplayer.cz/11120938-Barvy-a-barevne-modely-pocitacova-grafika.html" TargetMode="External"/><Relationship Id="rId2" Type="http://schemas.openxmlformats.org/officeDocument/2006/relationships/hyperlink" Target="https://slideplayer.cz/slide/15205835/" TargetMode="External"/><Relationship Id="rId3" Type="http://schemas.openxmlformats.org/officeDocument/2006/relationships/hyperlink" Target="https://www.itnetwork.cz/grafika/uvod/uvod-do-pocitacove-grafiky-optika-modely" TargetMode="External"/><Relationship Id="rId4" Type="http://schemas.openxmlformats.org/officeDocument/2006/relationships/slideLayout" Target="../slideLayouts/slideLayout49.xml"/>
</Relationships>
</file>

<file path=ppt/slides/_rels/slide34.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73.xml"/>
</Relationships>
</file>

<file path=ppt/slides/_rels/slide35.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73.xml"/>
</Relationships>
</file>

<file path=ppt/slides/_rels/slide36.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73.xml"/>
</Relationships>
</file>

<file path=ppt/slides/_rels/slide37.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73.xml"/>
</Relationships>
</file>

<file path=ppt/slides/_rels/slide38.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73.xml"/>
</Relationships>
</file>

<file path=ppt/slides/_rels/slide39.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7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0.xml.rels><?xml version="1.0" encoding="UTF-8"?>
<Relationships xmlns="http://schemas.openxmlformats.org/package/2006/relationships"><Relationship Id="rId1" Type="http://schemas.openxmlformats.org/officeDocument/2006/relationships/hyperlink" Target="https://www.youtube.com/watch?v=_2LLXnUdUIc" TargetMode="External"/><Relationship Id="rId2" Type="http://schemas.openxmlformats.org/officeDocument/2006/relationships/hyperlink" Target="https://color.method.ac/" TargetMode="External"/><Relationship Id="rId3" Type="http://schemas.openxmlformats.org/officeDocument/2006/relationships/slideLayout" Target="../slideLayouts/slideLayout73.xml"/>
</Relationships>
</file>

<file path=ppt/slides/_rels/slide41.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73.xml"/>
</Relationships>
</file>

<file path=ppt/slides/_rels/slide42.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73.xml"/>
</Relationships>
</file>

<file path=ppt/slides/_rels/slide43.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73.xml"/>
</Relationships>
</file>

<file path=ppt/slides/_rels/slide44.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7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64.xml.rels><?xml version="1.0" encoding="UTF-8"?>
<Relationships xmlns="http://schemas.openxmlformats.org/package/2006/relationships"><Relationship Id="rId1" Type="http://schemas.openxmlformats.org/officeDocument/2006/relationships/hyperlink" Target="https://www.youtube.com/watch?v=EXZWHumclx0" TargetMode="External"/><Relationship Id="rId2" Type="http://schemas.openxmlformats.org/officeDocument/2006/relationships/hyperlink" Target="https://www.youtube.com/watch?v=WblPwVq9KnU" TargetMode="External"/><Relationship Id="rId3" Type="http://schemas.openxmlformats.org/officeDocument/2006/relationships/slideLayout" Target="../slideLayouts/slideLayout97.xml"/>
</Relationships>
</file>

<file path=ppt/slides/_rels/slide65.xml.rels><?xml version="1.0" encoding="UTF-8"?>
<Relationships xmlns="http://schemas.openxmlformats.org/package/2006/relationships"><Relationship Id="rId1" Type="http://schemas.openxmlformats.org/officeDocument/2006/relationships/hyperlink" Target="https://www.w3schools.com/colors/colors_picker.asp" TargetMode="External"/><Relationship Id="rId2" Type="http://schemas.openxmlformats.org/officeDocument/2006/relationships/slideLayout" Target="../slideLayouts/slideLayout97.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9.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alpha val="93000"/>
          </a:srgbClr>
        </a:solidFill>
      </p:bgPr>
    </p:bg>
    <p:spTree>
      <p:nvGrpSpPr>
        <p:cNvPr id="1" name=""/>
        <p:cNvGrpSpPr/>
        <p:nvPr/>
      </p:nvGrpSpPr>
      <p:grpSpPr>
        <a:xfrm>
          <a:off x="0" y="0"/>
          <a:ext cx="0" cy="0"/>
          <a:chOff x="0" y="0"/>
          <a:chExt cx="0" cy="0"/>
        </a:xfrm>
      </p:grpSpPr>
      <p:pic>
        <p:nvPicPr>
          <p:cNvPr id="374" name="Obrázek 1" descr=""/>
          <p:cNvPicPr/>
          <p:nvPr/>
        </p:nvPicPr>
        <p:blipFill>
          <a:blip r:embed="rId1"/>
          <a:srcRect l="0" t="0" r="11813" b="-385"/>
          <a:stretch/>
        </p:blipFill>
        <p:spPr>
          <a:xfrm>
            <a:off x="1460520" y="0"/>
            <a:ext cx="9176040" cy="6849720"/>
          </a:xfrm>
          <a:prstGeom prst="rect">
            <a:avLst/>
          </a:prstGeom>
          <a:ln w="0">
            <a:noFill/>
          </a:ln>
        </p:spPr>
      </p:pic>
      <p:sp>
        <p:nvSpPr>
          <p:cNvPr id="375" name="Obdélník 4"/>
          <p:cNvSpPr/>
          <p:nvPr/>
        </p:nvSpPr>
        <p:spPr>
          <a:xfrm>
            <a:off x="651600" y="6315480"/>
            <a:ext cx="3196800" cy="272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cs-CZ" sz="1200" spc="-1" strike="noStrike">
                <a:solidFill>
                  <a:srgbClr val="ffffff"/>
                </a:solidFill>
                <a:latin typeface="Verdana"/>
                <a:ea typeface="Verdana"/>
              </a:rPr>
              <a:t>Jakub Nedvěd</a:t>
            </a:r>
            <a:endParaRPr b="0" lang="cs-CZ" sz="1200" spc="-1" strike="noStrike">
              <a:solidFill>
                <a:srgbClr val="ffffff"/>
              </a:solidFill>
              <a:latin typeface="Arial"/>
            </a:endParaRPr>
          </a:p>
        </p:txBody>
      </p:sp>
      <p:sp>
        <p:nvSpPr>
          <p:cNvPr id="376" name="Obdélník 5"/>
          <p:cNvSpPr/>
          <p:nvPr/>
        </p:nvSpPr>
        <p:spPr>
          <a:xfrm>
            <a:off x="1460520" y="5220000"/>
            <a:ext cx="917208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cs-CZ" sz="3600" spc="-151" strike="noStrike">
                <a:solidFill>
                  <a:srgbClr val="ffffff"/>
                </a:solidFill>
                <a:latin typeface="Verdana"/>
                <a:ea typeface="Verdana"/>
              </a:rPr>
              <a:t>Informační systémy a technologie</a:t>
            </a:r>
            <a:endParaRPr b="0" lang="cs-CZ" sz="3600" spc="-1" strike="noStrike">
              <a:solidFill>
                <a:srgbClr val="ffffff"/>
              </a:solidFill>
              <a:latin typeface="Arial"/>
            </a:endParaRPr>
          </a:p>
        </p:txBody>
      </p:sp>
      <p:pic>
        <p:nvPicPr>
          <p:cNvPr id="377" name="Obrázek 4" descr=""/>
          <p:cNvPicPr/>
          <p:nvPr/>
        </p:nvPicPr>
        <p:blipFill>
          <a:blip r:embed="rId2"/>
          <a:srcRect l="0" t="15466" r="84758" b="0"/>
          <a:stretch/>
        </p:blipFill>
        <p:spPr>
          <a:xfrm>
            <a:off x="4206960" y="1539720"/>
            <a:ext cx="3387240" cy="3672360"/>
          </a:xfrm>
          <a:prstGeom prst="rect">
            <a:avLst/>
          </a:prstGeom>
          <a:ln w="0">
            <a:noFill/>
          </a:ln>
        </p:spPr>
      </p:pic>
      <p:pic>
        <p:nvPicPr>
          <p:cNvPr id="378" name="Obrázek 5" descr=""/>
          <p:cNvPicPr/>
          <p:nvPr/>
        </p:nvPicPr>
        <p:blipFill>
          <a:blip r:embed="rId3"/>
          <a:stretch/>
        </p:blipFill>
        <p:spPr>
          <a:xfrm>
            <a:off x="359280" y="384120"/>
            <a:ext cx="3376080" cy="73476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4" name="PlaceHolder 1"/>
          <p:cNvSpPr>
            <a:spLocks noGrp="1"/>
          </p:cNvSpPr>
          <p:nvPr>
            <p:ph type="sldNum" idx="21"/>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617CC65C-DFED-49D5-98C1-13DC586E1521}"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415"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Úvod </a:t>
            </a:r>
            <a:endParaRPr b="0" lang="cs-CZ" sz="4000" spc="-1" strike="noStrike">
              <a:solidFill>
                <a:srgbClr val="000000"/>
              </a:solidFill>
              <a:latin typeface="Arial"/>
            </a:endParaRPr>
          </a:p>
        </p:txBody>
      </p:sp>
      <p:sp>
        <p:nvSpPr>
          <p:cNvPr id="416" name="Obdélník 19"/>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417" name="Obdélník 20"/>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VELIKOST OBRÁZKU</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Celkový počet obrazových bodů na šířku a výšku obrazu.</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Například velikost 600 × 400 pixelů vyjadřuje, že do obrázku se na šířku vejde 600 pixelů a na výšku 400 pixelů.</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Zmenšování rastrového obrázku s sebou přináší ztrátu informací - kvality obrázku. Zmenšovat tedy sice můžeme, ale (zpětným) zvětšováním rastrového obrázku dojde ke ztrátě kvality.</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Příklad: Stáhněte si obrázek https://3zskadan.cz/grafika/images/DU/teorie/prijmeni_velikost.jpg</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Otevřete v Malování a snižte velikost obrázku na 30×44 pixelů. Následně zvyšte velikost na 1200×1760 pixelů. Výsledný obrázek neukládejte, ale prohlédněte si k jakým změnám došlo.</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8" name="PlaceHolder 1"/>
          <p:cNvSpPr>
            <a:spLocks noGrp="1"/>
          </p:cNvSpPr>
          <p:nvPr>
            <p:ph type="sldNum" idx="22"/>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D07C1793-6468-42A4-8137-261E5A1CE180}"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419"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Úvod </a:t>
            </a:r>
            <a:endParaRPr b="0" lang="cs-CZ" sz="4000" spc="-1" strike="noStrike">
              <a:solidFill>
                <a:srgbClr val="000000"/>
              </a:solidFill>
              <a:latin typeface="Arial"/>
            </a:endParaRPr>
          </a:p>
        </p:txBody>
      </p:sp>
      <p:sp>
        <p:nvSpPr>
          <p:cNvPr id="420" name="Obdélník 21"/>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421" name="Obdélník 22"/>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BARVY</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Barvy jsou tvořeny (míchány) ze základních barev. Míchání se zapisuje různými logickými způsoby - barevnými modely.</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BAREVNÝ MODEL</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POPIS</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RGB</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míchání tří světel - červená, zelená, modrá</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CMYK</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míchání skutečných barev (tiskárna) nebo simulace míchání- azurová, </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purpurová, žlutá, černá</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HSB</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barva vzniká výběrem odstínu, jeho sytosti a jasu</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Hexadecimální kód </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černá: #000000, bílá: #FFFFFF (00 - světlo zhasnuté, FF - svítí v plné </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intenzitě)</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2" name="PlaceHolder 1"/>
          <p:cNvSpPr>
            <a:spLocks noGrp="1"/>
          </p:cNvSpPr>
          <p:nvPr>
            <p:ph type="sldNum" idx="23"/>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7CED75D8-B703-40E0-AF79-3A313A6B56FA}"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423"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Úvod </a:t>
            </a:r>
            <a:endParaRPr b="0" lang="cs-CZ" sz="4000" spc="-1" strike="noStrike">
              <a:solidFill>
                <a:srgbClr val="000000"/>
              </a:solidFill>
              <a:latin typeface="Arial"/>
            </a:endParaRPr>
          </a:p>
        </p:txBody>
      </p:sp>
      <p:sp>
        <p:nvSpPr>
          <p:cNvPr id="424" name="Obdélník 23"/>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425" name="Obdélník 24"/>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BAREVNÉ MODELY</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pic>
        <p:nvPicPr>
          <p:cNvPr id="426" name="" descr=""/>
          <p:cNvPicPr/>
          <p:nvPr/>
        </p:nvPicPr>
        <p:blipFill>
          <a:blip r:embed="rId1"/>
          <a:stretch/>
        </p:blipFill>
        <p:spPr>
          <a:xfrm>
            <a:off x="180000" y="2340000"/>
            <a:ext cx="3777480" cy="3734640"/>
          </a:xfrm>
          <a:prstGeom prst="rect">
            <a:avLst/>
          </a:prstGeom>
          <a:ln w="0">
            <a:noFill/>
          </a:ln>
        </p:spPr>
      </p:pic>
      <p:pic>
        <p:nvPicPr>
          <p:cNvPr id="427" name="" descr=""/>
          <p:cNvPicPr/>
          <p:nvPr/>
        </p:nvPicPr>
        <p:blipFill>
          <a:blip r:embed="rId2"/>
          <a:stretch/>
        </p:blipFill>
        <p:spPr>
          <a:xfrm>
            <a:off x="4140000" y="2340000"/>
            <a:ext cx="3731760" cy="3777480"/>
          </a:xfrm>
          <a:prstGeom prst="rect">
            <a:avLst/>
          </a:prstGeom>
          <a:ln w="0">
            <a:noFill/>
          </a:ln>
        </p:spPr>
      </p:pic>
      <p:pic>
        <p:nvPicPr>
          <p:cNvPr id="428" name="" descr=""/>
          <p:cNvPicPr/>
          <p:nvPr/>
        </p:nvPicPr>
        <p:blipFill>
          <a:blip r:embed="rId3"/>
          <a:stretch/>
        </p:blipFill>
        <p:spPr>
          <a:xfrm>
            <a:off x="8100000" y="2329920"/>
            <a:ext cx="3777480" cy="378756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9" name="PlaceHolder 1"/>
          <p:cNvSpPr>
            <a:spLocks noGrp="1"/>
          </p:cNvSpPr>
          <p:nvPr>
            <p:ph type="sldNum" idx="24"/>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091FA94B-C169-4777-ACBB-CC8A5C4311EE}"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430"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Úvod </a:t>
            </a:r>
            <a:endParaRPr b="0" lang="cs-CZ" sz="4000" spc="-1" strike="noStrike">
              <a:solidFill>
                <a:srgbClr val="000000"/>
              </a:solidFill>
              <a:latin typeface="Arial"/>
            </a:endParaRPr>
          </a:p>
        </p:txBody>
      </p:sp>
      <p:sp>
        <p:nvSpPr>
          <p:cNvPr id="431" name="Obdélník 25"/>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432" name="Obdélník 26"/>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BAREVNÁ HLOUBKA</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Udává, kolik bitů je vyhrazeno pro přenos barevné informace o jednom bodu. Konkrétně, počet bitů popisujících bod z hlediska počtu barev, které může každý bod nabýt.</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Lidské oko je schopné rozeznat cca 10 000 000 barev</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graphicFrame>
        <p:nvGraphicFramePr>
          <p:cNvPr id="433" name=""/>
          <p:cNvGraphicFramePr/>
          <p:nvPr/>
        </p:nvGraphicFramePr>
        <p:xfrm>
          <a:off x="699480" y="3510360"/>
          <a:ext cx="10462320" cy="2562840"/>
        </p:xfrm>
        <a:graphic>
          <a:graphicData uri="http://schemas.openxmlformats.org/drawingml/2006/table">
            <a:tbl>
              <a:tblPr/>
              <a:tblGrid>
                <a:gridCol w="2061360"/>
                <a:gridCol w="3952440"/>
                <a:gridCol w="4448880"/>
              </a:tblGrid>
              <a:tr h="349920">
                <a:tc>
                  <a:txBody>
                    <a:bodyPr lIns="90000" rIns="90000" anchor="t">
                      <a:noAutofit/>
                    </a:bodyPr>
                    <a:p>
                      <a:pPr>
                        <a:lnSpc>
                          <a:spcPct val="100000"/>
                        </a:lnSpc>
                      </a:pPr>
                      <a:r>
                        <a:rPr b="0" lang="cs-CZ" sz="1800" spc="-1" strike="noStrike">
                          <a:solidFill>
                            <a:srgbClr val="000000"/>
                          </a:solidFill>
                          <a:latin typeface="Arial"/>
                        </a:rPr>
                        <a:t>Počet bitů</a:t>
                      </a:r>
                      <a:endParaRPr b="0" lang="cs-CZ"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lIns="90000" rIns="90000" anchor="t">
                      <a:noAutofit/>
                    </a:bodyPr>
                    <a:p>
                      <a:pPr>
                        <a:lnSpc>
                          <a:spcPct val="100000"/>
                        </a:lnSpc>
                      </a:pPr>
                      <a:r>
                        <a:rPr b="0" lang="cs-CZ" sz="1800" spc="-1" strike="noStrike">
                          <a:solidFill>
                            <a:srgbClr val="000000"/>
                          </a:solidFill>
                          <a:latin typeface="Arial"/>
                        </a:rPr>
                        <a:t>Počet možných barev</a:t>
                      </a:r>
                      <a:endParaRPr b="0" lang="cs-CZ"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lIns="90000" rIns="90000" anchor="t">
                      <a:noAutofit/>
                    </a:bodyPr>
                    <a:p>
                      <a:pPr>
                        <a:lnSpc>
                          <a:spcPct val="100000"/>
                        </a:lnSpc>
                      </a:pPr>
                      <a:r>
                        <a:rPr b="0" lang="cs-CZ" sz="1800" spc="-1" strike="noStrike">
                          <a:solidFill>
                            <a:srgbClr val="000000"/>
                          </a:solidFill>
                          <a:latin typeface="Arial"/>
                        </a:rPr>
                        <a:t>Název</a:t>
                      </a:r>
                      <a:endParaRPr b="0" lang="cs-CZ"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r>
              <a:tr h="351720">
                <a:tc>
                  <a:txBody>
                    <a:bodyPr lIns="90000" rIns="90000" anchor="t">
                      <a:noAutofit/>
                    </a:bodyPr>
                    <a:p>
                      <a:pPr>
                        <a:lnSpc>
                          <a:spcPct val="100000"/>
                        </a:lnSpc>
                      </a:pPr>
                      <a:r>
                        <a:rPr b="0" lang="cs-CZ" sz="1800" spc="-1" strike="noStrike">
                          <a:solidFill>
                            <a:srgbClr val="000000"/>
                          </a:solidFill>
                          <a:latin typeface="Arial"/>
                        </a:rPr>
                        <a:t>1 bit</a:t>
                      </a:r>
                      <a:endParaRPr b="0" lang="cs-CZ"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lIns="90000" rIns="90000" anchor="t">
                      <a:noAutofit/>
                    </a:bodyPr>
                    <a:p>
                      <a:pPr>
                        <a:lnSpc>
                          <a:spcPct val="100000"/>
                        </a:lnSpc>
                      </a:pPr>
                      <a:r>
                        <a:rPr b="0" lang="cs-CZ" sz="1800" spc="-1" strike="noStrike">
                          <a:solidFill>
                            <a:srgbClr val="000000"/>
                          </a:solidFill>
                          <a:latin typeface="Arial"/>
                        </a:rPr>
                        <a:t>2 – černá a bílá (nebo jiné dvě)</a:t>
                      </a:r>
                      <a:endParaRPr b="0" lang="cs-CZ"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lIns="90000" rIns="90000" anchor="t">
                      <a:noAutofit/>
                    </a:bodyPr>
                    <a:p>
                      <a:pPr>
                        <a:lnSpc>
                          <a:spcPct val="100000"/>
                        </a:lnSpc>
                      </a:pPr>
                      <a:r>
                        <a:rPr b="0" lang="cs-CZ" sz="1800" spc="-1" strike="noStrike">
                          <a:solidFill>
                            <a:srgbClr val="000000"/>
                          </a:solidFill>
                          <a:latin typeface="Arial"/>
                        </a:rPr>
                        <a:t>monochrom mode</a:t>
                      </a:r>
                      <a:endParaRPr b="0" lang="cs-CZ"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r>
              <a:tr h="347760">
                <a:tc>
                  <a:txBody>
                    <a:bodyPr lIns="90000" rIns="90000" anchor="t">
                      <a:noAutofit/>
                    </a:bodyPr>
                    <a:p>
                      <a:pPr>
                        <a:lnSpc>
                          <a:spcPct val="100000"/>
                        </a:lnSpc>
                      </a:pPr>
                      <a:r>
                        <a:rPr b="0" lang="cs-CZ" sz="1800" spc="-1" strike="noStrike">
                          <a:solidFill>
                            <a:srgbClr val="000000"/>
                          </a:solidFill>
                          <a:latin typeface="Arial"/>
                        </a:rPr>
                        <a:t>8 bitů</a:t>
                      </a:r>
                      <a:endParaRPr b="0" lang="cs-CZ"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lIns="90000" rIns="90000" anchor="t">
                      <a:noAutofit/>
                    </a:bodyPr>
                    <a:p>
                      <a:pPr>
                        <a:lnSpc>
                          <a:spcPct val="100000"/>
                        </a:lnSpc>
                      </a:pPr>
                      <a:r>
                        <a:rPr b="0" lang="cs-CZ" sz="1800" spc="-1" strike="noStrike">
                          <a:solidFill>
                            <a:srgbClr val="000000"/>
                          </a:solidFill>
                          <a:latin typeface="Arial"/>
                        </a:rPr>
                        <a:t>256 barev nebo 256 odstínů šedé</a:t>
                      </a:r>
                      <a:endParaRPr b="0" lang="cs-CZ"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lIns="90000" rIns="90000" anchor="t">
                      <a:noAutofit/>
                    </a:bodyPr>
                    <a:p>
                      <a:pPr>
                        <a:lnSpc>
                          <a:spcPct val="100000"/>
                        </a:lnSpc>
                      </a:pPr>
                      <a:r>
                        <a:rPr b="0" lang="cs-CZ" sz="1800" spc="-1" strike="noStrike">
                          <a:solidFill>
                            <a:srgbClr val="000000"/>
                          </a:solidFill>
                          <a:latin typeface="Arial"/>
                        </a:rPr>
                        <a:t>pseudo color nebo gray scale mode</a:t>
                      </a:r>
                      <a:endParaRPr b="0" lang="cs-CZ"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r>
              <a:tr h="358920">
                <a:tc>
                  <a:txBody>
                    <a:bodyPr lIns="90000" rIns="90000" anchor="t">
                      <a:noAutofit/>
                    </a:bodyPr>
                    <a:p>
                      <a:pPr>
                        <a:lnSpc>
                          <a:spcPct val="100000"/>
                        </a:lnSpc>
                      </a:pPr>
                      <a:r>
                        <a:rPr b="0" lang="cs-CZ" sz="1800" spc="-1" strike="noStrike">
                          <a:solidFill>
                            <a:srgbClr val="000000"/>
                          </a:solidFill>
                          <a:latin typeface="Arial"/>
                        </a:rPr>
                        <a:t>16 bitů</a:t>
                      </a:r>
                      <a:endParaRPr b="0" lang="cs-CZ"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lIns="90000" rIns="90000" anchor="t">
                      <a:noAutofit/>
                    </a:bodyPr>
                    <a:p>
                      <a:pPr>
                        <a:lnSpc>
                          <a:spcPct val="100000"/>
                        </a:lnSpc>
                      </a:pPr>
                      <a:r>
                        <a:rPr b="0" lang="cs-CZ" sz="1800" spc="-1" strike="noStrike">
                          <a:solidFill>
                            <a:srgbClr val="000000"/>
                          </a:solidFill>
                          <a:latin typeface="Arial"/>
                        </a:rPr>
                        <a:t>65 536</a:t>
                      </a:r>
                      <a:endParaRPr b="0" lang="cs-CZ"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lIns="90000" rIns="90000" anchor="t">
                      <a:noAutofit/>
                    </a:bodyPr>
                    <a:p>
                      <a:pPr>
                        <a:lnSpc>
                          <a:spcPct val="100000"/>
                        </a:lnSpc>
                      </a:pPr>
                      <a:r>
                        <a:rPr b="0" lang="cs-CZ" sz="1800" spc="-1" strike="noStrike">
                          <a:solidFill>
                            <a:srgbClr val="000000"/>
                          </a:solidFill>
                          <a:latin typeface="Arial"/>
                        </a:rPr>
                        <a:t>high color</a:t>
                      </a:r>
                      <a:endParaRPr b="0" lang="cs-CZ"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r>
              <a:tr h="216000">
                <a:tc>
                  <a:txBody>
                    <a:bodyPr lIns="90000" rIns="90000" anchor="t">
                      <a:noAutofit/>
                    </a:bodyPr>
                    <a:p>
                      <a:pPr>
                        <a:lnSpc>
                          <a:spcPct val="100000"/>
                        </a:lnSpc>
                      </a:pPr>
                      <a:r>
                        <a:rPr b="0" lang="cs-CZ" sz="1800" spc="-1" strike="noStrike">
                          <a:solidFill>
                            <a:srgbClr val="000000"/>
                          </a:solidFill>
                          <a:latin typeface="Arial"/>
                        </a:rPr>
                        <a:t>24 bitů</a:t>
                      </a:r>
                      <a:endParaRPr b="0" lang="cs-CZ"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lIns="90000" rIns="90000" anchor="t">
                      <a:noAutofit/>
                    </a:bodyPr>
                    <a:p>
                      <a:pPr>
                        <a:lnSpc>
                          <a:spcPct val="100000"/>
                        </a:lnSpc>
                      </a:pPr>
                      <a:r>
                        <a:rPr b="0" lang="cs-CZ" sz="1800" spc="-1" strike="noStrike">
                          <a:solidFill>
                            <a:srgbClr val="000000"/>
                          </a:solidFill>
                          <a:latin typeface="Arial"/>
                        </a:rPr>
                        <a:t>16 777 216</a:t>
                      </a:r>
                      <a:endParaRPr b="0" lang="cs-CZ"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lIns="90000" rIns="90000" anchor="t">
                      <a:noAutofit/>
                    </a:bodyPr>
                    <a:p>
                      <a:pPr>
                        <a:lnSpc>
                          <a:spcPct val="100000"/>
                        </a:lnSpc>
                      </a:pPr>
                      <a:r>
                        <a:rPr b="0" lang="cs-CZ" sz="1800" spc="-1" strike="noStrike">
                          <a:solidFill>
                            <a:srgbClr val="000000"/>
                          </a:solidFill>
                          <a:latin typeface="Arial"/>
                        </a:rPr>
                        <a:t>true color</a:t>
                      </a:r>
                      <a:endParaRPr b="0" lang="cs-CZ"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r>
              <a:tr h="349920">
                <a:tc>
                  <a:txBody>
                    <a:bodyPr lIns="90000" rIns="90000" anchor="t">
                      <a:noAutofit/>
                    </a:bodyPr>
                    <a:p>
                      <a:pPr>
                        <a:lnSpc>
                          <a:spcPct val="100000"/>
                        </a:lnSpc>
                      </a:pPr>
                      <a:r>
                        <a:rPr b="0" lang="cs-CZ" sz="1800" spc="-1" strike="noStrike">
                          <a:solidFill>
                            <a:srgbClr val="000000"/>
                          </a:solidFill>
                          <a:latin typeface="Arial"/>
                        </a:rPr>
                        <a:t>32 bitů</a:t>
                      </a:r>
                      <a:endParaRPr b="0" lang="cs-CZ"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lIns="90000" rIns="90000" anchor="t">
                      <a:noAutofit/>
                    </a:bodyPr>
                    <a:p>
                      <a:pPr>
                        <a:lnSpc>
                          <a:spcPct val="100000"/>
                        </a:lnSpc>
                      </a:pPr>
                      <a:r>
                        <a:rPr b="0" lang="cs-CZ" sz="1800" spc="-1" strike="noStrike">
                          <a:solidFill>
                            <a:srgbClr val="000000"/>
                          </a:solidFill>
                          <a:latin typeface="Arial"/>
                        </a:rPr>
                        <a:t>4 294 967 296</a:t>
                      </a:r>
                      <a:endParaRPr b="0" lang="cs-CZ"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lIns="90000" rIns="90000" anchor="t">
                      <a:noAutofit/>
                    </a:bodyPr>
                    <a:p>
                      <a:pPr>
                        <a:lnSpc>
                          <a:spcPct val="100000"/>
                        </a:lnSpc>
                      </a:pPr>
                      <a:r>
                        <a:rPr b="0" lang="cs-CZ" sz="1800" spc="-1" strike="noStrike">
                          <a:solidFill>
                            <a:srgbClr val="000000"/>
                          </a:solidFill>
                          <a:latin typeface="Arial"/>
                        </a:rPr>
                        <a:t>true color + alfa kanál</a:t>
                      </a:r>
                      <a:endParaRPr b="0" lang="cs-CZ"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r>
              <a:tr h="349920">
                <a:tc>
                  <a:txBody>
                    <a:bodyPr lIns="90000" rIns="90000" anchor="t">
                      <a:noAutofit/>
                    </a:bodyPr>
                    <a:p>
                      <a:pPr>
                        <a:lnSpc>
                          <a:spcPct val="100000"/>
                        </a:lnSpc>
                      </a:pPr>
                      <a:r>
                        <a:rPr b="0" lang="cs-CZ" sz="1800" spc="-1" strike="noStrike">
                          <a:solidFill>
                            <a:srgbClr val="000000"/>
                          </a:solidFill>
                          <a:latin typeface="Arial"/>
                        </a:rPr>
                        <a:t>48 bitů</a:t>
                      </a:r>
                      <a:endParaRPr b="0" lang="cs-CZ"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lIns="90000" rIns="90000" anchor="t">
                      <a:noAutofit/>
                    </a:bodyPr>
                    <a:p>
                      <a:pPr>
                        <a:lnSpc>
                          <a:spcPct val="100000"/>
                        </a:lnSpc>
                      </a:pPr>
                      <a:r>
                        <a:rPr b="0" lang="cs-CZ" sz="1800" spc="-1" strike="noStrike">
                          <a:solidFill>
                            <a:srgbClr val="000000"/>
                          </a:solidFill>
                          <a:latin typeface="Arial"/>
                        </a:rPr>
                        <a:t>281 474 976 710 656</a:t>
                      </a:r>
                      <a:endParaRPr b="0" lang="cs-CZ"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lIns="90000" rIns="90000" anchor="t">
                      <a:noAutofit/>
                    </a:bodyPr>
                    <a:p>
                      <a:pPr>
                        <a:lnSpc>
                          <a:spcPct val="100000"/>
                        </a:lnSpc>
                      </a:pPr>
                      <a:r>
                        <a:rPr b="0" lang="cs-CZ" sz="1800" spc="-1" strike="noStrike">
                          <a:solidFill>
                            <a:srgbClr val="000000"/>
                          </a:solidFill>
                          <a:latin typeface="Arial"/>
                        </a:rPr>
                        <a:t>deep color</a:t>
                      </a:r>
                      <a:endParaRPr b="0" lang="cs-CZ"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r>
            </a:tbl>
          </a:graphicData>
        </a:graphic>
      </p:graphicFrame>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4" name="PlaceHolder 1"/>
          <p:cNvSpPr>
            <a:spLocks noGrp="1"/>
          </p:cNvSpPr>
          <p:nvPr>
            <p:ph type="sldNum" idx="25"/>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A2FD4964-B88A-462D-9CC1-4D1682AAD808}"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435"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Úvod </a:t>
            </a:r>
            <a:endParaRPr b="0" lang="cs-CZ" sz="4000" spc="-1" strike="noStrike">
              <a:solidFill>
                <a:srgbClr val="000000"/>
              </a:solidFill>
              <a:latin typeface="Arial"/>
            </a:endParaRPr>
          </a:p>
        </p:txBody>
      </p:sp>
      <p:sp>
        <p:nvSpPr>
          <p:cNvPr id="436" name="Obdélník 27"/>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437" name="Obdélník 28"/>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BAREVNÁ HLOUBKA</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600" spc="-1" strike="noStrike">
                <a:solidFill>
                  <a:srgbClr val="000000"/>
                </a:solidFill>
                <a:latin typeface="Arial"/>
                <a:ea typeface="DejaVu Sans"/>
              </a:rPr>
              <a:t>Použijte libovolný obrázek z internetu, otevřete v Malování, postupně měňte a ukládejte soubor s následující barevnou hloubkou a ve formátu: a) 8bitový barevný, b) 24bitový barevný, c) 1bitový černobílý</a:t>
            </a:r>
            <a:endParaRPr b="0" lang="cs-CZ" sz="16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pic>
        <p:nvPicPr>
          <p:cNvPr id="438" name="" descr=""/>
          <p:cNvPicPr/>
          <p:nvPr/>
        </p:nvPicPr>
        <p:blipFill>
          <a:blip r:embed="rId1"/>
          <a:stretch/>
        </p:blipFill>
        <p:spPr>
          <a:xfrm>
            <a:off x="867600" y="2143080"/>
            <a:ext cx="9749880" cy="303192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PlaceHolder 1"/>
          <p:cNvSpPr>
            <a:spLocks noGrp="1"/>
          </p:cNvSpPr>
          <p:nvPr>
            <p:ph type="sldNum" idx="26"/>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15AEE272-76D0-4DE7-9269-224979942216}"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440"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Úvod </a:t>
            </a:r>
            <a:endParaRPr b="0" lang="cs-CZ" sz="4000" spc="-1" strike="noStrike">
              <a:solidFill>
                <a:srgbClr val="000000"/>
              </a:solidFill>
              <a:latin typeface="Arial"/>
            </a:endParaRPr>
          </a:p>
        </p:txBody>
      </p:sp>
      <p:sp>
        <p:nvSpPr>
          <p:cNvPr id="441" name="Obdélník 29"/>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442" name="Obdélník 30"/>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GRAFICKÉ FORMÁTY</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Grafické formáty dělíme podle způsobu uložení (zakódování) grafických dat, a to do dvou skupin:</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RASTROVÉ (BITMAPOVÉ) FORMÁTY - ukládají data popisující obraz jako bitovou mapu</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VEKTOROVÉ FORMÁTY - obsahují seznam grafických objektů obrázku</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3" name="PlaceHolder 1"/>
          <p:cNvSpPr>
            <a:spLocks noGrp="1"/>
          </p:cNvSpPr>
          <p:nvPr>
            <p:ph type="sldNum" idx="27"/>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EDED6845-9B4C-4619-B4A0-4CAE36214B2E}"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444"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Úvod </a:t>
            </a:r>
            <a:endParaRPr b="0" lang="cs-CZ" sz="4000" spc="-1" strike="noStrike">
              <a:solidFill>
                <a:srgbClr val="000000"/>
              </a:solidFill>
              <a:latin typeface="Arial"/>
            </a:endParaRPr>
          </a:p>
        </p:txBody>
      </p:sp>
      <p:sp>
        <p:nvSpPr>
          <p:cNvPr id="445" name="Obdélník 31"/>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446" name="Obdélník 32"/>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RASTROVÉ (BITMAPOVÉ) FORMÁTY</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pic>
        <p:nvPicPr>
          <p:cNvPr id="447" name="" descr=""/>
          <p:cNvPicPr/>
          <p:nvPr/>
        </p:nvPicPr>
        <p:blipFill>
          <a:blip r:embed="rId1"/>
          <a:stretch/>
        </p:blipFill>
        <p:spPr>
          <a:xfrm>
            <a:off x="1260000" y="2160000"/>
            <a:ext cx="9537480" cy="396612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8" name="PlaceHolder 1"/>
          <p:cNvSpPr>
            <a:spLocks noGrp="1"/>
          </p:cNvSpPr>
          <p:nvPr>
            <p:ph type="sldNum" idx="28"/>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4D4C03C2-82C9-4EE6-B122-25267E03AA63}"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449"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Úvod </a:t>
            </a:r>
            <a:endParaRPr b="0" lang="cs-CZ" sz="4000" spc="-1" strike="noStrike">
              <a:solidFill>
                <a:srgbClr val="000000"/>
              </a:solidFill>
              <a:latin typeface="Arial"/>
            </a:endParaRPr>
          </a:p>
        </p:txBody>
      </p:sp>
      <p:sp>
        <p:nvSpPr>
          <p:cNvPr id="450" name="Obdélník 33"/>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451" name="Obdélník 34"/>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VEKTOROVÉ FORMÁTY</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pic>
        <p:nvPicPr>
          <p:cNvPr id="452" name="" descr=""/>
          <p:cNvPicPr/>
          <p:nvPr/>
        </p:nvPicPr>
        <p:blipFill>
          <a:blip r:embed="rId1"/>
          <a:stretch/>
        </p:blipFill>
        <p:spPr>
          <a:xfrm>
            <a:off x="740880" y="2520000"/>
            <a:ext cx="10596600" cy="261072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3" name="PlaceHolder 1"/>
          <p:cNvSpPr>
            <a:spLocks noGrp="1"/>
          </p:cNvSpPr>
          <p:nvPr>
            <p:ph type="sldNum" idx="29"/>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5D48E101-A018-4E90-A771-5AC7462D5064}"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454"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Úvod </a:t>
            </a:r>
            <a:endParaRPr b="0" lang="cs-CZ" sz="4000" spc="-1" strike="noStrike">
              <a:solidFill>
                <a:srgbClr val="000000"/>
              </a:solidFill>
              <a:latin typeface="Arial"/>
            </a:endParaRPr>
          </a:p>
        </p:txBody>
      </p:sp>
      <p:sp>
        <p:nvSpPr>
          <p:cNvPr id="455" name="Obdélník 35"/>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456" name="Obdélník 36"/>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GUI (Graphical User Interface)</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GUI je zkratka, která v češtině znamená grafické uživatelské rozhraní. Umožňuje uživatelům ovládat software/hardware pomocí interaktivních ovládacích prvků.</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GUI představuje informace a akce, které jsou pro uživatele zobrazována pomocí grafických prvků (např. ikon).</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7" name="PlaceHolder 1"/>
          <p:cNvSpPr>
            <a:spLocks noGrp="1"/>
          </p:cNvSpPr>
          <p:nvPr>
            <p:ph type="sldNum" idx="30"/>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D7C05151-5A99-4B66-AF5B-229B4CF2907F}"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458" name="PlaceHolder 2"/>
          <p:cNvSpPr>
            <a:spLocks noGrp="1"/>
          </p:cNvSpPr>
          <p:nvPr>
            <p:ph type="title"/>
          </p:nvPr>
        </p:nvSpPr>
        <p:spPr>
          <a:xfrm>
            <a:off x="180000" y="1332000"/>
            <a:ext cx="1187208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teorie počítačové grafiky, základní pojmy, principy a rozdělení</a:t>
            </a:r>
            <a:endParaRPr b="0" lang="cs-CZ" sz="4000" spc="-1" strike="noStrike">
              <a:solidFill>
                <a:srgbClr val="000000"/>
              </a:solidFill>
              <a:latin typeface="Arial"/>
            </a:endParaRPr>
          </a:p>
        </p:txBody>
      </p:sp>
      <p:sp>
        <p:nvSpPr>
          <p:cNvPr id="459" name="Obdélník 15"/>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460" name="Obdélník 191"/>
          <p:cNvSpPr/>
          <p:nvPr/>
        </p:nvSpPr>
        <p:spPr>
          <a:xfrm>
            <a:off x="720720" y="2160000"/>
            <a:ext cx="10972440" cy="413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ff0000"/>
                </a:solidFill>
                <a:latin typeface="Arial"/>
                <a:ea typeface="DejaVu Sans"/>
              </a:rPr>
              <a:t>Prezentace k prohlédnutí:</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1"/>
              </a:rPr>
              <a:t>https://zs-zelatovska.cz/upload/5648436964vy-32-inovace-110-pocitacova-grafika-uvod.pdf</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2"/>
              </a:rPr>
              <a:t>https://aratideshmukh.files.wordpress.com/2020/07/basics-of-computer-graphics-ppt.pdf</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3"/>
              </a:rPr>
              <a:t>https://3zskadan.cz/grafika/teorie.html</a:t>
            </a:r>
            <a:endParaRPr b="0" lang="cs-CZ" sz="1800" spc="-1" strike="noStrike">
              <a:solidFill>
                <a:srgbClr val="000000"/>
              </a:solidFill>
              <a:latin typeface="Arial"/>
            </a:endParaRPr>
          </a:p>
          <a:p>
            <a:pPr>
              <a:lnSpc>
                <a:spcPct val="150000"/>
              </a:lnSpc>
            </a:pPr>
            <a:r>
              <a:rPr b="0" lang="cs-CZ" sz="1800" spc="-1" strike="noStrike">
                <a:solidFill>
                  <a:srgbClr val="ff0000"/>
                </a:solidFill>
                <a:latin typeface="Arial"/>
                <a:ea typeface="DejaVu Sans"/>
              </a:rPr>
              <a:t>Videa:</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4"/>
              </a:rPr>
              <a:t>https://www.youtube.com/watch?v=kiUGidgMKUM</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5"/>
              </a:rPr>
              <a:t>https://www.youtube.com/watch?v=W2xknX3k6FY</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6"/>
              </a:rPr>
              <a:t>https://www.youtube.com/watch?v=cvcAjgMUPUA</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7"/>
              </a:rPr>
              <a:t>https://www.youtube.com/watch?v=RNvYGcgoGcs</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PlaceHolder 1"/>
          <p:cNvSpPr>
            <a:spLocks noGrp="1"/>
          </p:cNvSpPr>
          <p:nvPr>
            <p:ph type="sldNum" idx="13"/>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4A4DD2E2-94F4-4450-B654-7231C981784F}"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380" name="PlaceHolder 2"/>
          <p:cNvSpPr>
            <a:spLocks noGrp="1"/>
          </p:cNvSpPr>
          <p:nvPr>
            <p:ph type="title"/>
          </p:nvPr>
        </p:nvSpPr>
        <p:spPr>
          <a:xfrm>
            <a:off x="769320" y="1080000"/>
            <a:ext cx="10927440" cy="325080"/>
          </a:xfrm>
          <a:prstGeom prst="rect">
            <a:avLst/>
          </a:prstGeom>
          <a:noFill/>
          <a:ln w="0">
            <a:noFill/>
          </a:ln>
        </p:spPr>
        <p:txBody>
          <a:bodyPr lIns="0" rIns="0" tIns="0" bIns="0" anchor="ctr">
            <a:noAutofit/>
          </a:bodyPr>
          <a:p>
            <a:pPr indent="0">
              <a:lnSpc>
                <a:spcPct val="90000"/>
              </a:lnSpc>
              <a:buNone/>
              <a:tabLst>
                <a:tab algn="l" pos="0"/>
              </a:tabLst>
            </a:pPr>
            <a:r>
              <a:rPr b="1" lang="cs-CZ" sz="4000" spc="-151" strike="noStrike">
                <a:solidFill>
                  <a:srgbClr val="2388a9"/>
                </a:solidFill>
                <a:latin typeface="Verdana"/>
                <a:ea typeface="Verdana"/>
              </a:rPr>
              <a:t>Témata prvního ročníku – druhá část</a:t>
            </a:r>
            <a:endParaRPr b="0" lang="cs-CZ" sz="4000" spc="-1" strike="noStrike">
              <a:solidFill>
                <a:srgbClr val="000000"/>
              </a:solidFill>
              <a:latin typeface="Arial"/>
            </a:endParaRPr>
          </a:p>
        </p:txBody>
      </p:sp>
      <p:sp>
        <p:nvSpPr>
          <p:cNvPr id="381" name="Obdélník 3"/>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382" name="Obdélník 176"/>
          <p:cNvSpPr/>
          <p:nvPr/>
        </p:nvSpPr>
        <p:spPr>
          <a:xfrm>
            <a:off x="180000" y="1574280"/>
            <a:ext cx="3952080" cy="49294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cs-CZ" sz="1600" spc="-1" strike="noStrike">
                <a:solidFill>
                  <a:srgbClr val="ff0000"/>
                </a:solidFill>
                <a:latin typeface="Arial"/>
                <a:ea typeface="DejaVu Sans"/>
              </a:rPr>
              <a:t>Práce s počítačem, operační systém, soubory, adresářová struktura</a:t>
            </a:r>
            <a:endParaRPr b="0" lang="cs-CZ" sz="1600" spc="-1" strike="noStrike">
              <a:solidFill>
                <a:srgbClr val="000000"/>
              </a:solidFill>
              <a:latin typeface="Arial"/>
            </a:endParaRPr>
          </a:p>
          <a:p>
            <a:pPr>
              <a:lnSpc>
                <a:spcPct val="100000"/>
              </a:lnSpc>
            </a:pPr>
            <a:endParaRPr b="0" lang="cs-CZ" sz="1400" spc="-1" strike="noStrike">
              <a:solidFill>
                <a:srgbClr val="000000"/>
              </a:solidFill>
              <a:latin typeface="Arial"/>
            </a:endParaRPr>
          </a:p>
        </p:txBody>
      </p:sp>
      <p:sp>
        <p:nvSpPr>
          <p:cNvPr id="383" name="Obdélník 177"/>
          <p:cNvSpPr/>
          <p:nvPr/>
        </p:nvSpPr>
        <p:spPr>
          <a:xfrm>
            <a:off x="8100000" y="1574280"/>
            <a:ext cx="3952080" cy="4699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cs-CZ" sz="1600" spc="-1" strike="noStrike">
                <a:solidFill>
                  <a:srgbClr val="ff0000"/>
                </a:solidFill>
                <a:latin typeface="Arial"/>
                <a:ea typeface="DejaVu Sans"/>
              </a:rPr>
              <a:t>Počítačová grafika</a:t>
            </a:r>
            <a:endParaRPr b="0" lang="cs-CZ" sz="1600" spc="-1" strike="noStrike">
              <a:solidFill>
                <a:srgbClr val="000000"/>
              </a:solidFill>
              <a:latin typeface="Arial"/>
            </a:endParaRPr>
          </a:p>
          <a:p>
            <a:pPr marL="216000" indent="-216000">
              <a:lnSpc>
                <a:spcPct val="100000"/>
              </a:lnSpc>
              <a:buClr>
                <a:srgbClr val="000000"/>
              </a:buClr>
              <a:buFont typeface="StarSymbol"/>
              <a:buAutoNum type="arabicParenR"/>
            </a:pPr>
            <a:r>
              <a:rPr b="0" lang="cs-CZ" sz="1400" spc="-1" strike="noStrike">
                <a:solidFill>
                  <a:srgbClr val="ff0000"/>
                </a:solidFill>
                <a:latin typeface="Arial"/>
                <a:ea typeface="DejaVu Sans"/>
              </a:rPr>
              <a:t>teorie počítačové grafiky, základní pojmy, principy a rozdělení</a:t>
            </a:r>
            <a:endParaRPr b="0" lang="cs-CZ" sz="1400" spc="-1" strike="noStrike">
              <a:solidFill>
                <a:srgbClr val="000000"/>
              </a:solidFill>
              <a:latin typeface="Arial"/>
            </a:endParaRPr>
          </a:p>
          <a:p>
            <a:pPr marL="216000" indent="-216000">
              <a:lnSpc>
                <a:spcPct val="100000"/>
              </a:lnSpc>
              <a:buClr>
                <a:srgbClr val="000000"/>
              </a:buClr>
              <a:buFont typeface="StarSymbol"/>
              <a:buAutoNum type="arabicParenR"/>
            </a:pPr>
            <a:r>
              <a:rPr b="0" lang="cs-CZ" sz="1400" spc="-1" strike="noStrike">
                <a:solidFill>
                  <a:srgbClr val="ff0000"/>
                </a:solidFill>
                <a:latin typeface="Arial"/>
                <a:ea typeface="DejaVu Sans"/>
              </a:rPr>
              <a:t>grafická kompozice</a:t>
            </a:r>
            <a:endParaRPr b="0" lang="cs-CZ" sz="1400" spc="-1" strike="noStrike">
              <a:solidFill>
                <a:srgbClr val="000000"/>
              </a:solidFill>
              <a:latin typeface="Arial"/>
            </a:endParaRPr>
          </a:p>
          <a:p>
            <a:pPr marL="216000" indent="-216000">
              <a:lnSpc>
                <a:spcPct val="100000"/>
              </a:lnSpc>
              <a:buClr>
                <a:srgbClr val="000000"/>
              </a:buClr>
              <a:buFont typeface="StarSymbol"/>
              <a:buAutoNum type="arabicParenR"/>
            </a:pPr>
            <a:r>
              <a:rPr b="0" lang="cs-CZ" sz="1400" spc="-1" strike="noStrike">
                <a:solidFill>
                  <a:srgbClr val="ff0000"/>
                </a:solidFill>
                <a:latin typeface="Arial"/>
                <a:ea typeface="DejaVu Sans"/>
              </a:rPr>
              <a:t>barvy</a:t>
            </a:r>
            <a:endParaRPr b="0" lang="cs-CZ" sz="1400" spc="-1" strike="noStrike">
              <a:solidFill>
                <a:srgbClr val="000000"/>
              </a:solidFill>
              <a:latin typeface="Arial"/>
            </a:endParaRPr>
          </a:p>
          <a:p>
            <a:pPr marL="216000" indent="-216000">
              <a:lnSpc>
                <a:spcPct val="100000"/>
              </a:lnSpc>
              <a:buClr>
                <a:srgbClr val="000000"/>
              </a:buClr>
              <a:buFont typeface="StarSymbol"/>
              <a:buAutoNum type="arabicParenR"/>
            </a:pPr>
            <a:r>
              <a:rPr b="0" lang="cs-CZ" sz="1400" spc="-1" strike="noStrike">
                <a:solidFill>
                  <a:srgbClr val="ff0000"/>
                </a:solidFill>
                <a:latin typeface="Arial"/>
                <a:ea typeface="DejaVu Sans"/>
              </a:rPr>
              <a:t>běžné grafické formáty souborů</a:t>
            </a:r>
            <a:endParaRPr b="0" lang="cs-CZ" sz="1400" spc="-1" strike="noStrike">
              <a:solidFill>
                <a:srgbClr val="000000"/>
              </a:solidFill>
              <a:latin typeface="Arial"/>
            </a:endParaRPr>
          </a:p>
          <a:p>
            <a:pPr marL="216000" indent="-216000">
              <a:lnSpc>
                <a:spcPct val="100000"/>
              </a:lnSpc>
              <a:buClr>
                <a:srgbClr val="000000"/>
              </a:buClr>
              <a:buFont typeface="StarSymbol"/>
              <a:buAutoNum type="arabicParenR"/>
            </a:pPr>
            <a:r>
              <a:rPr b="0" lang="cs-CZ" sz="1400" spc="-1" strike="noStrike">
                <a:solidFill>
                  <a:srgbClr val="ff0000"/>
                </a:solidFill>
                <a:latin typeface="Arial"/>
                <a:ea typeface="DejaVu Sans"/>
              </a:rPr>
              <a:t>konverze mezi jednotlivými grafickými formáty</a:t>
            </a:r>
            <a:endParaRPr b="0" lang="cs-CZ" sz="1400" spc="-1" strike="noStrike">
              <a:solidFill>
                <a:srgbClr val="000000"/>
              </a:solidFill>
              <a:latin typeface="Arial"/>
            </a:endParaRPr>
          </a:p>
          <a:p>
            <a:pPr marL="216000" indent="-216000">
              <a:lnSpc>
                <a:spcPct val="100000"/>
              </a:lnSpc>
              <a:buClr>
                <a:srgbClr val="000000"/>
              </a:buClr>
              <a:buFont typeface="StarSymbol"/>
              <a:buAutoNum type="arabicParenR"/>
            </a:pPr>
            <a:r>
              <a:rPr b="0" lang="cs-CZ" sz="1400" spc="-1" strike="noStrike">
                <a:solidFill>
                  <a:srgbClr val="ff0000"/>
                </a:solidFill>
                <a:latin typeface="Arial"/>
                <a:ea typeface="DejaVu Sans"/>
              </a:rPr>
              <a:t>používání digitálního fotoaparátu, zásady kompozice obrazu</a:t>
            </a:r>
            <a:endParaRPr b="0" lang="cs-CZ" sz="1400" spc="-1" strike="noStrike">
              <a:solidFill>
                <a:srgbClr val="000000"/>
              </a:solidFill>
              <a:latin typeface="Arial"/>
            </a:endParaRPr>
          </a:p>
          <a:p>
            <a:pPr marL="216000" indent="-216000">
              <a:lnSpc>
                <a:spcPct val="100000"/>
              </a:lnSpc>
              <a:buClr>
                <a:srgbClr val="000000"/>
              </a:buClr>
              <a:buFont typeface="StarSymbol"/>
              <a:buAutoNum type="arabicParenR"/>
            </a:pPr>
            <a:r>
              <a:rPr b="0" lang="cs-CZ" sz="1400" spc="-1" strike="noStrike">
                <a:solidFill>
                  <a:srgbClr val="ff0000"/>
                </a:solidFill>
                <a:latin typeface="Arial"/>
                <a:ea typeface="DejaVu Sans"/>
              </a:rPr>
              <a:t>rastrová grafika (základní úpravy fotografií, výběry, kreslící nástroje, vrstvy, koláže, efekty atd.)</a:t>
            </a:r>
            <a:endParaRPr b="0" lang="cs-CZ" sz="1400" spc="-1" strike="noStrike">
              <a:solidFill>
                <a:srgbClr val="000000"/>
              </a:solidFill>
              <a:latin typeface="Arial"/>
            </a:endParaRPr>
          </a:p>
          <a:p>
            <a:pPr marL="216000" indent="-216000">
              <a:lnSpc>
                <a:spcPct val="100000"/>
              </a:lnSpc>
              <a:buClr>
                <a:srgbClr val="000000"/>
              </a:buClr>
              <a:buFont typeface="StarSymbol"/>
              <a:buAutoNum type="arabicParenR"/>
            </a:pPr>
            <a:r>
              <a:rPr b="0" lang="cs-CZ" sz="1400" spc="-1" strike="noStrike">
                <a:solidFill>
                  <a:srgbClr val="ff0000"/>
                </a:solidFill>
                <a:latin typeface="Cambria"/>
                <a:ea typeface="Cambria"/>
              </a:rPr>
              <a:t>vektorová grafika (kreslení základních grafických objektů, výběry objektů, seskupení objektů, pořadí objektů, text, rastrové obrázky, beziérovy křivky, export do pdf atd.)</a:t>
            </a:r>
            <a:endParaRPr b="0" lang="cs-CZ" sz="1400" spc="-1" strike="noStrike">
              <a:solidFill>
                <a:srgbClr val="000000"/>
              </a:solidFill>
              <a:latin typeface="Arial"/>
            </a:endParaRPr>
          </a:p>
        </p:txBody>
      </p:sp>
      <p:sp>
        <p:nvSpPr>
          <p:cNvPr id="384" name="Obdélník 178"/>
          <p:cNvSpPr/>
          <p:nvPr/>
        </p:nvSpPr>
        <p:spPr>
          <a:xfrm>
            <a:off x="4140000" y="1574280"/>
            <a:ext cx="3952080" cy="4699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cs-CZ" sz="1600" spc="-1" strike="noStrike">
                <a:solidFill>
                  <a:srgbClr val="ff0000"/>
                </a:solidFill>
                <a:latin typeface="Arial"/>
                <a:ea typeface="DejaVu Sans"/>
              </a:rPr>
              <a:t>Tabulkový procesor</a:t>
            </a:r>
            <a:endParaRPr b="0" lang="cs-CZ" sz="1600" spc="-1" strike="noStrike">
              <a:solidFill>
                <a:srgbClr val="000000"/>
              </a:solidFill>
              <a:latin typeface="Arial"/>
            </a:endParaRPr>
          </a:p>
          <a:p>
            <a:pPr>
              <a:lnSpc>
                <a:spcPct val="100000"/>
              </a:lnSpc>
            </a:pPr>
            <a:endParaRPr b="0" lang="cs-CZ"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1" name="PlaceHolder 1"/>
          <p:cNvSpPr>
            <a:spLocks noGrp="1"/>
          </p:cNvSpPr>
          <p:nvPr>
            <p:ph type="sldNum" idx="31"/>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4799A69F-99EF-4960-91C9-30460ADC1F48}"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462"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Úvod</a:t>
            </a:r>
            <a:endParaRPr b="0" lang="cs-CZ" sz="4000" spc="-1" strike="noStrike">
              <a:solidFill>
                <a:srgbClr val="000000"/>
              </a:solidFill>
              <a:latin typeface="Arial"/>
            </a:endParaRPr>
          </a:p>
        </p:txBody>
      </p:sp>
      <p:sp>
        <p:nvSpPr>
          <p:cNvPr id="463" name="Obdélník 41"/>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464" name="Obdélník 42"/>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Úkol – rozdíl mezi rastrovým a vektorovým obrázkem</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Kód pro popis obrázku pomocí rastrového zápisu</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Kód pro popis obrázku pomocí vektorového zápisu</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pic>
        <p:nvPicPr>
          <p:cNvPr id="465" name="" descr=""/>
          <p:cNvPicPr/>
          <p:nvPr/>
        </p:nvPicPr>
        <p:blipFill>
          <a:blip r:embed="rId1"/>
          <a:stretch/>
        </p:blipFill>
        <p:spPr>
          <a:xfrm>
            <a:off x="3780000" y="2946600"/>
            <a:ext cx="3418200" cy="335160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PlaceHolder 1"/>
          <p:cNvSpPr>
            <a:spLocks noGrp="1"/>
          </p:cNvSpPr>
          <p:nvPr>
            <p:ph type="sldNum" idx="32"/>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D40115A9-C924-411D-957C-CC2CF0BB6239}"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467"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Grafická kompozice </a:t>
            </a:r>
            <a:endParaRPr b="0" lang="cs-CZ" sz="4000" spc="-1" strike="noStrike">
              <a:solidFill>
                <a:srgbClr val="000000"/>
              </a:solidFill>
              <a:latin typeface="Arial"/>
            </a:endParaRPr>
          </a:p>
        </p:txBody>
      </p:sp>
      <p:sp>
        <p:nvSpPr>
          <p:cNvPr id="468" name="Obdélník 37"/>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469" name="Obdélník 38"/>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Prezentace a odkazy</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1"/>
              </a:rPr>
              <a:t>https://slideplayer.cz/slide/3293685/</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rPr>
              <a:t>https://cs.wikipedia.org/wiki/Obrazová_kompozice</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2"/>
              </a:rPr>
              <a:t>https://pixlr.com/cz/x/#home</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3"/>
              </a:rPr>
              <a:t>https://www.thegraphicdesignschool.com/dex/</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4"/>
              </a:rPr>
              <a:t>https://graphicmama.com/blog/design-composition-things-know/</a:t>
            </a:r>
            <a:endParaRPr b="0" lang="cs-CZ" sz="1800" spc="-1" strike="noStrike">
              <a:solidFill>
                <a:srgbClr val="000000"/>
              </a:solidFill>
              <a:latin typeface="Arial"/>
            </a:endParaRPr>
          </a:p>
          <a:p>
            <a:pPr>
              <a:lnSpc>
                <a:spcPct val="150000"/>
              </a:lnSpc>
            </a:pPr>
            <a:r>
              <a:rPr b="0" lang="cs-CZ" sz="1800" spc="-1" strike="noStrike">
                <a:solidFill>
                  <a:srgbClr val="000000"/>
                </a:solidFill>
                <a:latin typeface="Arial"/>
                <a:ea typeface="DejaVu Sans"/>
              </a:rPr>
              <a:t>Videa:</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5"/>
              </a:rPr>
              <a:t>https://www.youtube.com/watch?v=eEWRbpDu6CU</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6"/>
              </a:rPr>
              <a:t>https://www.youtube.com/watch?v=a5KYlHNKQB8</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0" name="PlaceHolder 1"/>
          <p:cNvSpPr>
            <a:spLocks noGrp="1"/>
          </p:cNvSpPr>
          <p:nvPr>
            <p:ph type="sldNum" idx="33"/>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B3678C20-8A6B-48C1-9261-0C7BB8860953}"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471"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Grafická kompozice </a:t>
            </a:r>
            <a:endParaRPr b="0" lang="cs-CZ" sz="4000" spc="-1" strike="noStrike">
              <a:solidFill>
                <a:srgbClr val="000000"/>
              </a:solidFill>
              <a:latin typeface="Arial"/>
            </a:endParaRPr>
          </a:p>
        </p:txBody>
      </p:sp>
      <p:sp>
        <p:nvSpPr>
          <p:cNvPr id="472" name="Obdélník 51"/>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473" name="Obdélník 52"/>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Vybraná pravidla grafické kompozice:</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Pravidlo třetin</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Vodicí linie / Perspektiva</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Zarámování</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Symetrie</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Vzory a opakování / Rytmus</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Kontrast</a:t>
            </a: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4" name="PlaceHolder 1"/>
          <p:cNvSpPr>
            <a:spLocks noGrp="1"/>
          </p:cNvSpPr>
          <p:nvPr>
            <p:ph type="sldNum" idx="34"/>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6544CD60-8A30-4DF5-9D9F-392D37C2A001}"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475"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Grafická kompozice </a:t>
            </a:r>
            <a:endParaRPr b="0" lang="cs-CZ" sz="4000" spc="-1" strike="noStrike">
              <a:solidFill>
                <a:srgbClr val="000000"/>
              </a:solidFill>
              <a:latin typeface="Arial"/>
            </a:endParaRPr>
          </a:p>
        </p:txBody>
      </p:sp>
      <p:sp>
        <p:nvSpPr>
          <p:cNvPr id="476" name="Obdélník 63"/>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477" name="Obdélník 64"/>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Vybraná pravidla grafické kompozice (1/6) - Pravidlo třetin</a:t>
            </a:r>
            <a:endParaRPr b="0" lang="cs-CZ" sz="1800" spc="-1" strike="noStrike">
              <a:solidFill>
                <a:srgbClr val="000000"/>
              </a:solidFill>
              <a:latin typeface="Arial"/>
            </a:endParaRPr>
          </a:p>
          <a:p>
            <a:pPr>
              <a:lnSpc>
                <a:spcPct val="150000"/>
              </a:lnSpc>
            </a:pPr>
            <a:r>
              <a:rPr b="0" lang="cs-CZ" sz="1800" spc="-1" strike="noStrike">
                <a:solidFill>
                  <a:srgbClr val="000000"/>
                </a:solidFill>
                <a:latin typeface="Arial"/>
                <a:ea typeface="DejaVu Sans"/>
              </a:rPr>
              <a:t>Zjednodušená verze principu zlatého řezu je jedním z nejčastějších pomůcek při komponování obrazu – dnes už si ji můžeme zobrazit dokonce na displeji fotoaparátu a stejně tak v editačních programech při ořezu fotografie. Pravidlo třetin lze využít k rozdělení obrazu prostřednictvím linií a/nebo ke zdůraznění hlavních objektů na snímku – tak, že je umístíme do průsečíků přímek.​</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pic>
        <p:nvPicPr>
          <p:cNvPr id="478" name="" descr=""/>
          <p:cNvPicPr/>
          <p:nvPr/>
        </p:nvPicPr>
        <p:blipFill>
          <a:blip r:embed="rId1"/>
          <a:stretch/>
        </p:blipFill>
        <p:spPr>
          <a:xfrm>
            <a:off x="2774520" y="3852000"/>
            <a:ext cx="6044040" cy="217188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9" name="PlaceHolder 1"/>
          <p:cNvSpPr>
            <a:spLocks noGrp="1"/>
          </p:cNvSpPr>
          <p:nvPr>
            <p:ph type="sldNum" idx="35"/>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1A5ED35F-2974-45E1-A03F-897F30F6E63B}"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480"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Grafická kompozice </a:t>
            </a:r>
            <a:endParaRPr b="0" lang="cs-CZ" sz="4000" spc="-1" strike="noStrike">
              <a:solidFill>
                <a:srgbClr val="000000"/>
              </a:solidFill>
              <a:latin typeface="Arial"/>
            </a:endParaRPr>
          </a:p>
        </p:txBody>
      </p:sp>
      <p:sp>
        <p:nvSpPr>
          <p:cNvPr id="481" name="Obdélník 53"/>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482" name="Obdélník 54"/>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Vybraná pravidla grafické kompozice (2/6) - Vodicí linie / Perspektiva</a:t>
            </a:r>
            <a:endParaRPr b="0" lang="cs-CZ" sz="1800" spc="-1" strike="noStrike">
              <a:solidFill>
                <a:srgbClr val="000000"/>
              </a:solidFill>
              <a:latin typeface="Arial"/>
            </a:endParaRPr>
          </a:p>
          <a:p>
            <a:pPr>
              <a:lnSpc>
                <a:spcPct val="150000"/>
              </a:lnSpc>
            </a:pPr>
            <a:r>
              <a:rPr b="0" lang="cs-CZ" sz="1800" spc="-1" strike="noStrike">
                <a:solidFill>
                  <a:srgbClr val="000000"/>
                </a:solidFill>
                <a:latin typeface="Arial"/>
                <a:ea typeface="DejaVu Sans"/>
              </a:rPr>
              <a:t>Přirozené linie v záběru – koleje, ale i zdi, zábradlí, cesty, světelné paprsky – slouží nejen ke zdůraznění perspektivy, čili hloubky obrazu, ale též jako vodítka táhnoucí divákovo oko k ústřednímu objektu snímku. Vodicí linie mohou dle autorova záměru fungovat jako jakýsi návod ke „čtení“ snímku.</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pic>
        <p:nvPicPr>
          <p:cNvPr id="483" name="" descr=""/>
          <p:cNvPicPr/>
          <p:nvPr/>
        </p:nvPicPr>
        <p:blipFill>
          <a:blip r:embed="rId1"/>
          <a:stretch/>
        </p:blipFill>
        <p:spPr>
          <a:xfrm>
            <a:off x="900000" y="3600000"/>
            <a:ext cx="4375440" cy="2338560"/>
          </a:xfrm>
          <a:prstGeom prst="rect">
            <a:avLst/>
          </a:prstGeom>
          <a:ln w="0">
            <a:noFill/>
          </a:ln>
        </p:spPr>
      </p:pic>
      <p:pic>
        <p:nvPicPr>
          <p:cNvPr id="484" name="" descr=""/>
          <p:cNvPicPr/>
          <p:nvPr/>
        </p:nvPicPr>
        <p:blipFill>
          <a:blip r:embed="rId2"/>
          <a:stretch/>
        </p:blipFill>
        <p:spPr>
          <a:xfrm>
            <a:off x="6849360" y="3600000"/>
            <a:ext cx="4129200" cy="233640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5" name="PlaceHolder 1"/>
          <p:cNvSpPr>
            <a:spLocks noGrp="1"/>
          </p:cNvSpPr>
          <p:nvPr>
            <p:ph type="sldNum" idx="36"/>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21532F76-40DA-489D-91B8-407D0D8941E0}"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486"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Grafická kompozice </a:t>
            </a:r>
            <a:endParaRPr b="0" lang="cs-CZ" sz="4000" spc="-1" strike="noStrike">
              <a:solidFill>
                <a:srgbClr val="000000"/>
              </a:solidFill>
              <a:latin typeface="Arial"/>
            </a:endParaRPr>
          </a:p>
        </p:txBody>
      </p:sp>
      <p:sp>
        <p:nvSpPr>
          <p:cNvPr id="487" name="Obdélník 55"/>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488" name="Obdélník 56"/>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Vybraná pravidla grafické kompozice (3/6) - Zarámování</a:t>
            </a:r>
            <a:endParaRPr b="0" lang="cs-CZ" sz="1800" spc="-1" strike="noStrike">
              <a:solidFill>
                <a:srgbClr val="000000"/>
              </a:solidFill>
              <a:latin typeface="Arial"/>
            </a:endParaRPr>
          </a:p>
          <a:p>
            <a:pPr>
              <a:lnSpc>
                <a:spcPct val="150000"/>
              </a:lnSpc>
            </a:pPr>
            <a:r>
              <a:rPr b="0" lang="cs-CZ" sz="1800" spc="-1" strike="noStrike">
                <a:solidFill>
                  <a:srgbClr val="000000"/>
                </a:solidFill>
                <a:latin typeface="Arial"/>
                <a:ea typeface="DejaVu Sans"/>
              </a:rPr>
              <a:t>Průhledy do krajiny skrze skály, stromy apod., objekt umístěný v otevřených dveřích, oknech, autoportrét či odraz v zrcadle… existuje sto a jeden způsob, jak přirozeně zarámovat objekt našeho zájmu a přitáhnout k němu kýženou pozornost.</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pic>
        <p:nvPicPr>
          <p:cNvPr id="489" name="" descr=""/>
          <p:cNvPicPr/>
          <p:nvPr/>
        </p:nvPicPr>
        <p:blipFill>
          <a:blip r:embed="rId1"/>
          <a:stretch/>
        </p:blipFill>
        <p:spPr>
          <a:xfrm>
            <a:off x="3240000" y="3533400"/>
            <a:ext cx="5018400" cy="240516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0" name="PlaceHolder 1"/>
          <p:cNvSpPr>
            <a:spLocks noGrp="1"/>
          </p:cNvSpPr>
          <p:nvPr>
            <p:ph type="sldNum" idx="37"/>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5806998D-8AF1-481F-9AA8-3D25B5754CD8}"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491"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Grafická kompozice </a:t>
            </a:r>
            <a:endParaRPr b="0" lang="cs-CZ" sz="4000" spc="-1" strike="noStrike">
              <a:solidFill>
                <a:srgbClr val="000000"/>
              </a:solidFill>
              <a:latin typeface="Arial"/>
            </a:endParaRPr>
          </a:p>
        </p:txBody>
      </p:sp>
      <p:sp>
        <p:nvSpPr>
          <p:cNvPr id="492" name="Obdélník 57"/>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493" name="Obdélník 58"/>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Vybraná pravidla grafické kompozice (4/6) - Symetrie</a:t>
            </a:r>
            <a:endParaRPr b="0" lang="cs-CZ" sz="1800" spc="-1" strike="noStrike">
              <a:solidFill>
                <a:srgbClr val="000000"/>
              </a:solidFill>
              <a:latin typeface="Arial"/>
            </a:endParaRPr>
          </a:p>
          <a:p>
            <a:pPr>
              <a:lnSpc>
                <a:spcPct val="150000"/>
              </a:lnSpc>
            </a:pPr>
            <a:r>
              <a:rPr b="0" lang="cs-CZ" sz="1800" spc="-1" strike="noStrike">
                <a:solidFill>
                  <a:srgbClr val="000000"/>
                </a:solidFill>
                <a:latin typeface="Arial"/>
                <a:ea typeface="DejaVu Sans"/>
              </a:rPr>
              <a:t>Umístění hlavního objektu do středu snímku je leckdy považováno za chybu – pokud už se tedy k takovému kroku rozhodnete, měli byste splnit několik podmínek. Tou hlavní je symetrie, tedy rovnoměrné rozmístění obrazových prvků po stranách objektu, popřípadě jejich maximální eliminace. Pro středovou kompozici jsou Ideální přirozeně souměrné předměty, jako třebas tvář či tělo živočicha, včetně člověka, architektura, květy…</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pic>
        <p:nvPicPr>
          <p:cNvPr id="494" name="" descr=""/>
          <p:cNvPicPr/>
          <p:nvPr/>
        </p:nvPicPr>
        <p:blipFill>
          <a:blip r:embed="rId1"/>
          <a:stretch/>
        </p:blipFill>
        <p:spPr>
          <a:xfrm>
            <a:off x="3228120" y="4104360"/>
            <a:ext cx="5590440" cy="201420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5" name="PlaceHolder 1"/>
          <p:cNvSpPr>
            <a:spLocks noGrp="1"/>
          </p:cNvSpPr>
          <p:nvPr>
            <p:ph type="sldNum" idx="38"/>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1BB291BF-A6CF-4D9A-947E-BF435A47FB97}"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496"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Grafická kompozice </a:t>
            </a:r>
            <a:endParaRPr b="0" lang="cs-CZ" sz="4000" spc="-1" strike="noStrike">
              <a:solidFill>
                <a:srgbClr val="000000"/>
              </a:solidFill>
              <a:latin typeface="Arial"/>
            </a:endParaRPr>
          </a:p>
        </p:txBody>
      </p:sp>
      <p:sp>
        <p:nvSpPr>
          <p:cNvPr id="497" name="Obdélník 59"/>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498" name="Obdélník 60"/>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Vybraná pravidla grafické kompozice (5/6) - Vzory a opakování / Rytmus</a:t>
            </a:r>
            <a:endParaRPr b="0" lang="cs-CZ" sz="1800" spc="-1" strike="noStrike">
              <a:solidFill>
                <a:srgbClr val="000000"/>
              </a:solidFill>
              <a:latin typeface="Arial"/>
            </a:endParaRPr>
          </a:p>
          <a:p>
            <a:pPr>
              <a:lnSpc>
                <a:spcPct val="150000"/>
              </a:lnSpc>
            </a:pPr>
            <a:r>
              <a:rPr b="0" lang="cs-CZ" sz="1800" spc="-1" strike="noStrike">
                <a:solidFill>
                  <a:srgbClr val="000000"/>
                </a:solidFill>
                <a:latin typeface="Arial"/>
                <a:ea typeface="DejaVu Sans"/>
              </a:rPr>
              <a:t>Rytmus je přirozenou součástí lidského života. Vše kolem nás se odehrává v určitém rytmu, od dýchání po střídání ročních období, opakování je tedy něčím obecně srozumitelným. V obrazové podobě může mít rytmus velké množství podob, opakovat se mohou nejen tvary, ale i barvy, světla a stíny nebo děje. Opakování může mít účinek čistě estetický, pokud jej ovšem dokáže autor tvořivě uchopit a okořenit kontrastními prvky, nejen formálními (barva, tvar atd.), ale i významovými, vzniknou opravdu působivá díla.</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pic>
        <p:nvPicPr>
          <p:cNvPr id="499" name="" descr=""/>
          <p:cNvPicPr/>
          <p:nvPr/>
        </p:nvPicPr>
        <p:blipFill>
          <a:blip r:embed="rId1"/>
          <a:stretch/>
        </p:blipFill>
        <p:spPr>
          <a:xfrm>
            <a:off x="2657160" y="4157280"/>
            <a:ext cx="5621400" cy="214128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0" name="PlaceHolder 1"/>
          <p:cNvSpPr>
            <a:spLocks noGrp="1"/>
          </p:cNvSpPr>
          <p:nvPr>
            <p:ph type="sldNum" idx="39"/>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48E49AE1-D728-4557-966C-1C13A92C599C}"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501"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Grafická kompozice </a:t>
            </a:r>
            <a:endParaRPr b="0" lang="cs-CZ" sz="4000" spc="-1" strike="noStrike">
              <a:solidFill>
                <a:srgbClr val="000000"/>
              </a:solidFill>
              <a:latin typeface="Arial"/>
            </a:endParaRPr>
          </a:p>
        </p:txBody>
      </p:sp>
      <p:sp>
        <p:nvSpPr>
          <p:cNvPr id="502" name="Obdélník 61"/>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503" name="Obdélník 62"/>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Vybraná pravidla grafické kompozice (6/6) - Kontrast</a:t>
            </a:r>
            <a:endParaRPr b="0" lang="cs-CZ" sz="1800" spc="-1" strike="noStrike">
              <a:solidFill>
                <a:srgbClr val="000000"/>
              </a:solidFill>
              <a:latin typeface="Arial"/>
            </a:endParaRPr>
          </a:p>
          <a:p>
            <a:pPr>
              <a:lnSpc>
                <a:spcPct val="150000"/>
              </a:lnSpc>
            </a:pPr>
            <a:r>
              <a:rPr b="0" lang="cs-CZ" sz="1800" spc="-1" strike="noStrike">
                <a:solidFill>
                  <a:srgbClr val="000000"/>
                </a:solidFill>
                <a:latin typeface="Arial"/>
                <a:ea typeface="DejaVu Sans"/>
              </a:rPr>
              <a:t>Využití kontrastu je jedním z nejúčinnějších přístupů, jak vytknout, zvýraznit hlavní motiv, popř. utlumit rušivé pozadí. Toho lze docílit hned několika způsoby: tonální (typický postup u černobílé fotografie) či barevnou skladbou obrazu a/nebo hloubkou ostrosti – zaostřením ústředního objektu a rozostřením pozadí. ​Vyšším stupněm „umění kontrastu“ je hledání a nacházení kontrastu významového.</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pic>
        <p:nvPicPr>
          <p:cNvPr id="504" name="" descr=""/>
          <p:cNvPicPr/>
          <p:nvPr/>
        </p:nvPicPr>
        <p:blipFill>
          <a:blip r:embed="rId1"/>
          <a:stretch/>
        </p:blipFill>
        <p:spPr>
          <a:xfrm>
            <a:off x="1440000" y="3789720"/>
            <a:ext cx="3573000" cy="2391480"/>
          </a:xfrm>
          <a:prstGeom prst="rect">
            <a:avLst/>
          </a:prstGeom>
          <a:ln w="0">
            <a:noFill/>
          </a:ln>
        </p:spPr>
      </p:pic>
      <p:pic>
        <p:nvPicPr>
          <p:cNvPr id="505" name="" descr=""/>
          <p:cNvPicPr/>
          <p:nvPr/>
        </p:nvPicPr>
        <p:blipFill>
          <a:blip r:embed="rId2"/>
          <a:stretch/>
        </p:blipFill>
        <p:spPr>
          <a:xfrm>
            <a:off x="6300000" y="3960000"/>
            <a:ext cx="3583080" cy="1978560"/>
          </a:xfrm>
          <a:prstGeom prst="rect">
            <a:avLst/>
          </a:prstGeom>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6" name="PlaceHolder 1"/>
          <p:cNvSpPr>
            <a:spLocks noGrp="1"/>
          </p:cNvSpPr>
          <p:nvPr>
            <p:ph type="sldNum" idx="40"/>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B1094D3E-EE59-42AE-9844-F6F113ECA42D}"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507"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Grafická kompozice </a:t>
            </a:r>
            <a:endParaRPr b="0" lang="cs-CZ" sz="4000" spc="-1" strike="noStrike">
              <a:solidFill>
                <a:srgbClr val="000000"/>
              </a:solidFill>
              <a:latin typeface="Arial"/>
            </a:endParaRPr>
          </a:p>
        </p:txBody>
      </p:sp>
      <p:sp>
        <p:nvSpPr>
          <p:cNvPr id="508" name="Obdélník 47"/>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509" name="Obdélník 48"/>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Úkol v Malování (nebo v libovolném grafickém editoru)</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Namalujte tento obrázek</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Zachovejte symetričnost</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pic>
        <p:nvPicPr>
          <p:cNvPr id="510" name="" descr=""/>
          <p:cNvPicPr/>
          <p:nvPr/>
        </p:nvPicPr>
        <p:blipFill>
          <a:blip r:embed="rId1"/>
          <a:stretch/>
        </p:blipFill>
        <p:spPr>
          <a:xfrm>
            <a:off x="4500000" y="2340000"/>
            <a:ext cx="2878200" cy="378360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5" name="PlaceHolder 1"/>
          <p:cNvSpPr>
            <a:spLocks noGrp="1"/>
          </p:cNvSpPr>
          <p:nvPr>
            <p:ph type="sldNum" idx="14"/>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D6B6BD6B-921E-4471-9F21-63C5192B5D15}"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386" name="PlaceHolder 2"/>
          <p:cNvSpPr>
            <a:spLocks noGrp="1"/>
          </p:cNvSpPr>
          <p:nvPr>
            <p:ph type="title"/>
          </p:nvPr>
        </p:nvSpPr>
        <p:spPr>
          <a:xfrm>
            <a:off x="805320" y="1071000"/>
            <a:ext cx="6242760" cy="325080"/>
          </a:xfrm>
          <a:prstGeom prst="rect">
            <a:avLst/>
          </a:prstGeom>
          <a:noFill/>
          <a:ln w="0">
            <a:noFill/>
          </a:ln>
        </p:spPr>
        <p:txBody>
          <a:bodyPr lIns="0" rIns="0" tIns="0" bIns="0" anchor="ctr">
            <a:noAutofit/>
          </a:bodyPr>
          <a:p>
            <a:pPr indent="0">
              <a:lnSpc>
                <a:spcPct val="90000"/>
              </a:lnSpc>
              <a:buNone/>
              <a:tabLst>
                <a:tab algn="l" pos="0"/>
              </a:tabLst>
            </a:pPr>
            <a:r>
              <a:rPr b="1" lang="cs-CZ" sz="4000" spc="-151" strike="noStrike">
                <a:solidFill>
                  <a:srgbClr val="2388a9"/>
                </a:solidFill>
                <a:latin typeface="Verdana"/>
                <a:ea typeface="Verdana"/>
              </a:rPr>
              <a:t>Nároky - prezentace </a:t>
            </a:r>
            <a:endParaRPr b="0" lang="cs-CZ" sz="4000" spc="-1" strike="noStrike">
              <a:solidFill>
                <a:srgbClr val="000000"/>
              </a:solidFill>
              <a:latin typeface="Arial"/>
            </a:endParaRPr>
          </a:p>
        </p:txBody>
      </p:sp>
      <p:sp>
        <p:nvSpPr>
          <p:cNvPr id="387" name="Obdélník 9"/>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388" name="Obdélník 182"/>
          <p:cNvSpPr/>
          <p:nvPr/>
        </p:nvSpPr>
        <p:spPr>
          <a:xfrm>
            <a:off x="1260000" y="2340000"/>
            <a:ext cx="9307800" cy="315252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50000"/>
              </a:lnSpc>
              <a:buClr>
                <a:srgbClr val="000000"/>
              </a:buClr>
              <a:buSzPct val="45000"/>
              <a:buFont typeface="Wingdings" charset="2"/>
              <a:buChar char=""/>
            </a:pPr>
            <a:r>
              <a:rPr b="0" lang="cs-CZ" sz="1800" spc="-1" strike="noStrike">
                <a:solidFill>
                  <a:srgbClr val="ff0000"/>
                </a:solidFill>
                <a:latin typeface="Arial"/>
                <a:ea typeface="DejaVu Sans"/>
              </a:rPr>
              <a:t>Minimálně 1 prezentace za pololetí</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ff0000"/>
                </a:solidFill>
                <a:latin typeface="Arial"/>
                <a:ea typeface="DejaVu Sans"/>
              </a:rPr>
              <a:t>Známka má stejnou váhu jako písemná práce</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ff0000"/>
                </a:solidFill>
                <a:latin typeface="Arial"/>
                <a:ea typeface="DejaVu Sans"/>
              </a:rPr>
              <a:t>Příprava v libovolné aplikaci na tvorbu prezentací</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ff0000"/>
                </a:solidFill>
                <a:latin typeface="Arial"/>
                <a:ea typeface="DejaVu Sans"/>
              </a:rPr>
              <a:t>Osobní prezentování před třídou</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ff0000"/>
                </a:solidFill>
                <a:latin typeface="Arial"/>
                <a:ea typeface="DejaVu Sans"/>
              </a:rPr>
              <a:t>Délka 15 minut</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ff0000"/>
                </a:solidFill>
                <a:latin typeface="Arial"/>
                <a:ea typeface="DejaVu Sans"/>
              </a:rPr>
              <a:t>Prezentace vede k diskusi</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ff0000"/>
                </a:solidFill>
                <a:latin typeface="Arial"/>
                <a:ea typeface="DejaVu Sans"/>
              </a:rPr>
              <a:t>Vybrat si téma z předchozí stránky z prvních dvou oblastí (třetí oblast v druhém pololetí)</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ff0000"/>
                </a:solidFill>
                <a:latin typeface="Arial"/>
                <a:ea typeface="DejaVu Sans"/>
              </a:rPr>
              <a:t>Možné vlastní téma po konzultaci s profesorem</a:t>
            </a: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1" name="PlaceHolder 1"/>
          <p:cNvSpPr>
            <a:spLocks noGrp="1"/>
          </p:cNvSpPr>
          <p:nvPr>
            <p:ph type="sldNum" idx="41"/>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251CCDAA-79E4-468E-A065-D73801AC1E30}"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512"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Grafická kompozice </a:t>
            </a:r>
            <a:endParaRPr b="0" lang="cs-CZ" sz="4000" spc="-1" strike="noStrike">
              <a:solidFill>
                <a:srgbClr val="000000"/>
              </a:solidFill>
              <a:latin typeface="Arial"/>
            </a:endParaRPr>
          </a:p>
        </p:txBody>
      </p:sp>
      <p:sp>
        <p:nvSpPr>
          <p:cNvPr id="513" name="Obdélník 43"/>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514" name="Obdélník 44"/>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Úkol v Malování (nebo v libovolném grafickém editoru)</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Pomůcka</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pic>
        <p:nvPicPr>
          <p:cNvPr id="515" name="" descr=""/>
          <p:cNvPicPr/>
          <p:nvPr/>
        </p:nvPicPr>
        <p:blipFill>
          <a:blip r:embed="rId1"/>
          <a:stretch/>
        </p:blipFill>
        <p:spPr>
          <a:xfrm>
            <a:off x="6300000" y="2880000"/>
            <a:ext cx="2651760" cy="3058200"/>
          </a:xfrm>
          <a:prstGeom prst="rect">
            <a:avLst/>
          </a:prstGeom>
          <a:ln w="0">
            <a:noFill/>
          </a:ln>
        </p:spPr>
      </p:pic>
      <p:pic>
        <p:nvPicPr>
          <p:cNvPr id="516" name="" descr=""/>
          <p:cNvPicPr/>
          <p:nvPr/>
        </p:nvPicPr>
        <p:blipFill>
          <a:blip r:embed="rId2"/>
          <a:stretch/>
        </p:blipFill>
        <p:spPr>
          <a:xfrm>
            <a:off x="2340000" y="2880000"/>
            <a:ext cx="2585520" cy="2891880"/>
          </a:xfrm>
          <a:prstGeom prst="rect">
            <a:avLst/>
          </a:prstGeom>
          <a:ln w="0">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7" name="PlaceHolder 1"/>
          <p:cNvSpPr>
            <a:spLocks noGrp="1"/>
          </p:cNvSpPr>
          <p:nvPr>
            <p:ph type="sldNum" idx="42"/>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45952667-5490-4E64-B545-A47358656A0A}"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518"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Grafická kompozice </a:t>
            </a:r>
            <a:endParaRPr b="0" lang="cs-CZ" sz="4000" spc="-1" strike="noStrike">
              <a:solidFill>
                <a:srgbClr val="000000"/>
              </a:solidFill>
              <a:latin typeface="Arial"/>
            </a:endParaRPr>
          </a:p>
        </p:txBody>
      </p:sp>
      <p:sp>
        <p:nvSpPr>
          <p:cNvPr id="519" name="Obdélník 45"/>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520" name="Obdélník 46"/>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Úkol v pixlr.com</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Vytvořte velikonoční přání</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Použijte alespoň 3 prvky grafické kompozice</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Použijte alespoň jeden obrázek z internetu</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V obrázku použijte alespoň 2 efekty</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Prezentujte výsledek a popište</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1"/>
              </a:rPr>
              <a:t>https://pixlr.com/cz/x/#home</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1" name="PlaceHolder 1"/>
          <p:cNvSpPr>
            <a:spLocks noGrp="1"/>
          </p:cNvSpPr>
          <p:nvPr>
            <p:ph type="sldNum" idx="43"/>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B352DD85-EBAE-4204-9DD9-BFA3CEB5D129}"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522"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Grafická kompozice </a:t>
            </a:r>
            <a:endParaRPr b="0" lang="cs-CZ" sz="4000" spc="-1" strike="noStrike">
              <a:solidFill>
                <a:srgbClr val="000000"/>
              </a:solidFill>
              <a:latin typeface="Arial"/>
            </a:endParaRPr>
          </a:p>
        </p:txBody>
      </p:sp>
      <p:sp>
        <p:nvSpPr>
          <p:cNvPr id="523" name="Obdélník 39"/>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524" name="Obdélník 40"/>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1"/>
              </a:rPr>
              <a:t>https://pixlr.com/cz/x/#home</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2"/>
              </a:rPr>
              <a:t>https://www.thegraphicdesignschool.com/dex/</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3"/>
              </a:rPr>
              <a:t>https://www.gimp.org/downloads/</a:t>
            </a:r>
            <a:endParaRPr b="0" lang="cs-CZ" sz="1800" spc="-1" strike="noStrike">
              <a:solidFill>
                <a:srgbClr val="000000"/>
              </a:solidFill>
              <a:latin typeface="Arial"/>
            </a:endParaRPr>
          </a:p>
          <a:p>
            <a:pPr>
              <a:lnSpc>
                <a:spcPct val="150000"/>
              </a:lnSpc>
            </a:pPr>
            <a:r>
              <a:rPr b="0" lang="cs-CZ" sz="1800" spc="-1" strike="noStrike">
                <a:solidFill>
                  <a:srgbClr val="000000"/>
                </a:solidFill>
                <a:latin typeface="Arial"/>
                <a:ea typeface="DejaVu Sans"/>
              </a:rPr>
              <a:t> </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5" name="PlaceHolder 1"/>
          <p:cNvSpPr>
            <a:spLocks noGrp="1"/>
          </p:cNvSpPr>
          <p:nvPr>
            <p:ph type="sldNum" idx="44"/>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5A907C7C-6C69-433B-A47F-186BAEBFF555}"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526"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Barvy </a:t>
            </a:r>
            <a:endParaRPr b="0" lang="cs-CZ" sz="4000" spc="-1" strike="noStrike">
              <a:solidFill>
                <a:srgbClr val="000000"/>
              </a:solidFill>
              <a:latin typeface="Arial"/>
            </a:endParaRPr>
          </a:p>
        </p:txBody>
      </p:sp>
      <p:sp>
        <p:nvSpPr>
          <p:cNvPr id="527" name="Obdélník 49"/>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528" name="Obdélník 50"/>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Úvod</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1"/>
              </a:rPr>
              <a:t>https://docplayer.cz/11120938-Barvy-a-barevne-modely-pocitacova-grafika.html</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2"/>
              </a:rPr>
              <a:t>https://slideplayer.cz/slide/15205835/</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3"/>
              </a:rPr>
              <a:t>https://www.itnetwork.cz/grafika/uvod/uvod-do-pocitacove-grafiky-optika-modely</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V počítačové grafice se využívá několik barevných spekter - RGB (pro monitor), HSV a HLS (pro lidi), CMY a CMYK (pro tiskárny).</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9" name="PlaceHolder 1"/>
          <p:cNvSpPr>
            <a:spLocks noGrp="1"/>
          </p:cNvSpPr>
          <p:nvPr>
            <p:ph type="sldNum" idx="45"/>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B46FC4B5-5340-44D5-A4CA-D47B68BB160B}"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530"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Barvy </a:t>
            </a:r>
            <a:endParaRPr b="0" lang="cs-CZ" sz="4000" spc="-1" strike="noStrike">
              <a:solidFill>
                <a:srgbClr val="000000"/>
              </a:solidFill>
              <a:latin typeface="Arial"/>
            </a:endParaRPr>
          </a:p>
        </p:txBody>
      </p:sp>
      <p:sp>
        <p:nvSpPr>
          <p:cNvPr id="531" name="Obdélník 103"/>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532" name="Obdélník 104"/>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RGB</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Barevný formát navržen pro potřeby obrazovek. Každá barva je popsána kombinací tří barevných paprsků (červeného, zeleného a modrého), jenž dohromady v plném jasu tvoří bílou (nejjasnější barva na monitoru). Černá barva vznikne vypnutím paprsků (jas všech tří složek je nulový).</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R = Red = Červená</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G = Green = Zelená</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B = Blue = Modrá</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pic>
        <p:nvPicPr>
          <p:cNvPr id="533" name="" descr=""/>
          <p:cNvPicPr/>
          <p:nvPr/>
        </p:nvPicPr>
        <p:blipFill>
          <a:blip r:embed="rId1"/>
          <a:stretch/>
        </p:blipFill>
        <p:spPr>
          <a:xfrm>
            <a:off x="5252040" y="3633120"/>
            <a:ext cx="2517840" cy="2436840"/>
          </a:xfrm>
          <a:prstGeom prst="rect">
            <a:avLst/>
          </a:prstGeom>
          <a:ln w="0">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4" name="PlaceHolder 1"/>
          <p:cNvSpPr>
            <a:spLocks noGrp="1"/>
          </p:cNvSpPr>
          <p:nvPr>
            <p:ph type="sldNum" idx="46"/>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07433C0E-F7D0-41C3-98D4-78D09FBC10F7}"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535"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Barvy </a:t>
            </a:r>
            <a:endParaRPr b="0" lang="cs-CZ" sz="4000" spc="-1" strike="noStrike">
              <a:solidFill>
                <a:srgbClr val="000000"/>
              </a:solidFill>
              <a:latin typeface="Arial"/>
            </a:endParaRPr>
          </a:p>
        </p:txBody>
      </p:sp>
      <p:sp>
        <p:nvSpPr>
          <p:cNvPr id="536" name="Obdélník 105"/>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537" name="Obdélník 106"/>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HSV (HLS)</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Tento formát pracuje s hodnotami:</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H = Hue = barevný tón (barva) - popisuje čistou nasycenou barvu</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S = Saturation = sytost - popisuje, jak moc je v barvě přimícháno bílého světla, zmenšujeme-li nasycení barvy, dostaneme až barvu bílou</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V/L = Value/Lightness = světlost - popisuje absenci světla, tj. jak moc je barva tmavá. Zmenšujeme-li jas, dostaneme barvu černou. Někdy se místo brightness používá value.</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pic>
        <p:nvPicPr>
          <p:cNvPr id="538" name="" descr=""/>
          <p:cNvPicPr/>
          <p:nvPr/>
        </p:nvPicPr>
        <p:blipFill>
          <a:blip r:embed="rId1"/>
          <a:stretch/>
        </p:blipFill>
        <p:spPr>
          <a:xfrm>
            <a:off x="8519040" y="358560"/>
            <a:ext cx="3186360" cy="2487960"/>
          </a:xfrm>
          <a:prstGeom prst="rect">
            <a:avLst/>
          </a:prstGeom>
          <a:ln w="0">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9" name="PlaceHolder 1"/>
          <p:cNvSpPr>
            <a:spLocks noGrp="1"/>
          </p:cNvSpPr>
          <p:nvPr>
            <p:ph type="sldNum" idx="47"/>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D6560AA2-18E3-4C2B-B929-1EBB64F37569}"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540"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Barvy </a:t>
            </a:r>
            <a:endParaRPr b="0" lang="cs-CZ" sz="4000" spc="-1" strike="noStrike">
              <a:solidFill>
                <a:srgbClr val="000000"/>
              </a:solidFill>
              <a:latin typeface="Arial"/>
            </a:endParaRPr>
          </a:p>
        </p:txBody>
      </p:sp>
      <p:sp>
        <p:nvSpPr>
          <p:cNvPr id="541" name="Obdélník 107"/>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542" name="Obdélník 108"/>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CMY, CMYK</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Je barevný formát pro tiskárny. Podobá se formátu RGB s tím rozdílem že nejde o barevné paprsky ale o barvy nanášené barvy na papír. Překrýváním se teda barvy ztmavují a nepoužijeme-li žádnou barvu (složky barev jsou nulové) dostáváme bílou a ne černou jak tomu bylo u RGB.</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Aby se šetřilo barevnými kartridžemi v tiskárnách a protože kombinací tří barev nevznikla úplně černá ale spíš hnědá, byla k barevnému formátu CMY přidána černá barva K (Black). Složení barev CMYK je tedy následující:</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C = Cyan = Azurová (světle modrá)</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M = Magenta = Purpurová, Nachová (fialovo-růžová)</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Y = Yellow = Žlutá </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K = Black = Černá</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pic>
        <p:nvPicPr>
          <p:cNvPr id="543" name="" descr=""/>
          <p:cNvPicPr/>
          <p:nvPr/>
        </p:nvPicPr>
        <p:blipFill>
          <a:blip r:embed="rId1"/>
          <a:stretch/>
        </p:blipFill>
        <p:spPr>
          <a:xfrm>
            <a:off x="8105760" y="4177440"/>
            <a:ext cx="2494080" cy="2241720"/>
          </a:xfrm>
          <a:prstGeom prst="rect">
            <a:avLst/>
          </a:prstGeom>
          <a:ln w="0">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4" name="PlaceHolder 1"/>
          <p:cNvSpPr>
            <a:spLocks noGrp="1"/>
          </p:cNvSpPr>
          <p:nvPr>
            <p:ph type="sldNum" idx="48"/>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F6018922-71A3-4D66-9AD2-6FE62CF13EAE}"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545"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Barvy </a:t>
            </a:r>
            <a:endParaRPr b="0" lang="cs-CZ" sz="4000" spc="-1" strike="noStrike">
              <a:solidFill>
                <a:srgbClr val="000000"/>
              </a:solidFill>
              <a:latin typeface="Arial"/>
            </a:endParaRPr>
          </a:p>
        </p:txBody>
      </p:sp>
      <p:sp>
        <p:nvSpPr>
          <p:cNvPr id="546" name="Obdélník 109"/>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547" name="Obdélník 110"/>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RGB a CMY krychle</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RGB model je tvořen třemi základními barvami - červená, modrá zelená (red, green, blue). Spolu s barvami k nim doplňkovými - azurová, purpurová, žlutá (cyan, magenta, yellow) -  lze model znázornit na krychli, v jejíž šesti vrcholech jsou základní a doplňkové barvy. Zbývající dva vrcholy krychle mají barvu bílou a černou.</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pic>
        <p:nvPicPr>
          <p:cNvPr id="548" name="" descr=""/>
          <p:cNvPicPr/>
          <p:nvPr/>
        </p:nvPicPr>
        <p:blipFill>
          <a:blip r:embed="rId1"/>
          <a:stretch/>
        </p:blipFill>
        <p:spPr>
          <a:xfrm>
            <a:off x="3349080" y="3555720"/>
            <a:ext cx="4136040" cy="2292480"/>
          </a:xfrm>
          <a:prstGeom prst="rect">
            <a:avLst/>
          </a:prstGeom>
          <a:ln w="0">
            <a:noFill/>
          </a:ln>
        </p:spPr>
      </p:pic>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9" name="PlaceHolder 1"/>
          <p:cNvSpPr>
            <a:spLocks noGrp="1"/>
          </p:cNvSpPr>
          <p:nvPr>
            <p:ph type="sldNum" idx="49"/>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1753AF13-6EC1-4E2C-87A7-6962D9754C26}"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550"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Barvy </a:t>
            </a:r>
            <a:endParaRPr b="0" lang="cs-CZ" sz="4000" spc="-1" strike="noStrike">
              <a:solidFill>
                <a:srgbClr val="000000"/>
              </a:solidFill>
              <a:latin typeface="Arial"/>
            </a:endParaRPr>
          </a:p>
        </p:txBody>
      </p:sp>
      <p:sp>
        <p:nvSpPr>
          <p:cNvPr id="551" name="Obdélník 111"/>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552" name="Obdélník 112"/>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CIE</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Tento barevný model zohledňuje vnímání barev lidským okem. Model CIE charakterizuje barvu pomocí svítivosti a dvou barevných souřadnic, které specifikují bod na chromatickém diagramu. Tento model dovoluje přesněji charakterizovat barvy, protože vychází ze světelné energie, kterou vysílá barevný předmět jako světelný zdroj, a z působení této světelné energie na oko.</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Lidské oko má provnímání barev tři druhy čípků. Ty jsou citlivé na červenou, zelenou a modrou barvu. „Červené čípky“ (64 %) a „zelené čípky“ (32 %) se nacházejí v blízkosti žluté skvrny. „Modré čípky“ (4 %) jsou od žluté skvrny více vzdáleny a jsou nejcitlivější.</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pic>
        <p:nvPicPr>
          <p:cNvPr id="553" name="" descr=""/>
          <p:cNvPicPr/>
          <p:nvPr/>
        </p:nvPicPr>
        <p:blipFill>
          <a:blip r:embed="rId1"/>
          <a:stretch/>
        </p:blipFill>
        <p:spPr>
          <a:xfrm>
            <a:off x="7192440" y="4623120"/>
            <a:ext cx="3021480" cy="1631520"/>
          </a:xfrm>
          <a:prstGeom prst="rect">
            <a:avLst/>
          </a:prstGeom>
          <a:ln w="0">
            <a:noFill/>
          </a:ln>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4" name="PlaceHolder 1"/>
          <p:cNvSpPr>
            <a:spLocks noGrp="1"/>
          </p:cNvSpPr>
          <p:nvPr>
            <p:ph type="sldNum" idx="50"/>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B2E9B09B-9C65-45C9-B53A-C6C6CD496096}"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555"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Barvy </a:t>
            </a:r>
            <a:endParaRPr b="0" lang="cs-CZ" sz="4000" spc="-1" strike="noStrike">
              <a:solidFill>
                <a:srgbClr val="000000"/>
              </a:solidFill>
              <a:latin typeface="Arial"/>
            </a:endParaRPr>
          </a:p>
        </p:txBody>
      </p:sp>
      <p:sp>
        <p:nvSpPr>
          <p:cNvPr id="556" name="Obdélník 113"/>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557" name="Obdélník 114"/>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CIE</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CIE model se zobrazuje na 2D grafu. Na obvodu CIE diagramu jsou nasycené barvy, charakterizované svou vlnovou délkou. Uprostřed leží achormatický bod. Barvy, které leží uvnitř diagramu jsou méně nasycené, než barvy na okraji. Barva doplňková k dané barvě leží na spojnici barvy a achromatického bodu, za tímto achromatickým bo­dem.</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Pomocí CIE diagramu se obvykle znázorňuje gamut</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zobrazovacího zařízení, tj. barevný prostor,</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který umí toto zařízení zobrazit.</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pic>
        <p:nvPicPr>
          <p:cNvPr id="558" name="" descr=""/>
          <p:cNvPicPr/>
          <p:nvPr/>
        </p:nvPicPr>
        <p:blipFill>
          <a:blip r:embed="rId1"/>
          <a:stretch/>
        </p:blipFill>
        <p:spPr>
          <a:xfrm>
            <a:off x="7117920" y="3549960"/>
            <a:ext cx="2368440" cy="26125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9" name="PlaceHolder 1"/>
          <p:cNvSpPr>
            <a:spLocks noGrp="1"/>
          </p:cNvSpPr>
          <p:nvPr>
            <p:ph type="sldNum" idx="15"/>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CE155FAB-C57A-457D-85B7-4C94B19FE587}"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390"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Úvod </a:t>
            </a:r>
            <a:endParaRPr b="0" lang="cs-CZ" sz="4000" spc="-1" strike="noStrike">
              <a:solidFill>
                <a:srgbClr val="000000"/>
              </a:solidFill>
              <a:latin typeface="Arial"/>
            </a:endParaRPr>
          </a:p>
        </p:txBody>
      </p:sp>
      <p:sp>
        <p:nvSpPr>
          <p:cNvPr id="391" name="Obdélník 16"/>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392" name="Obdélník 186"/>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Počítačová grafika umožňuje rychlou komunikaci</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Zvyšuje množství předávané informace.</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Podporuje jejich pochopení a schopnost zapamatování díky vizualizaci dat.</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Grafika prezentuje informace v podobě, která je pro člověka srozumitelnější - symboly, barvy, ...</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Některé grafické symboly jsou navíc známé téměř ve všech kulturách. Takovým symbolem je například šipka (letící šíp) - udává směr.</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Podobně jsou lidem jasné ikony nebo piktogramy.</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9" name="PlaceHolder 1"/>
          <p:cNvSpPr>
            <a:spLocks noGrp="1"/>
          </p:cNvSpPr>
          <p:nvPr>
            <p:ph type="sldNum" idx="51"/>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368F412C-1C5D-4B13-9DFA-D3D4ED27B4AD}"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560"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Barvy </a:t>
            </a:r>
            <a:endParaRPr b="0" lang="cs-CZ" sz="4000" spc="-1" strike="noStrike">
              <a:solidFill>
                <a:srgbClr val="000000"/>
              </a:solidFill>
              <a:latin typeface="Arial"/>
            </a:endParaRPr>
          </a:p>
        </p:txBody>
      </p:sp>
      <p:sp>
        <p:nvSpPr>
          <p:cNvPr id="561" name="Obdélník 95"/>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562" name="Obdélník 96"/>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Odkazy</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1"/>
              </a:rPr>
              <a:t>https://www.youtube.com/watch?v=_2LLXnUdUIc</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u="sng">
                <a:solidFill>
                  <a:srgbClr val="0000ff"/>
                </a:solidFill>
                <a:uFillTx/>
                <a:latin typeface="Arial"/>
                <a:ea typeface="DejaVu Sans"/>
                <a:hlinkClick r:id="rId2"/>
              </a:rPr>
              <a:t>https://color.method.ac</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 </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3" name="PlaceHolder 1"/>
          <p:cNvSpPr>
            <a:spLocks noGrp="1"/>
          </p:cNvSpPr>
          <p:nvPr>
            <p:ph type="sldNum" idx="52"/>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D66B8657-A22A-430F-A692-425D1DD20C03}"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564"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Barvy </a:t>
            </a:r>
            <a:endParaRPr b="0" lang="cs-CZ" sz="4000" spc="-1" strike="noStrike">
              <a:solidFill>
                <a:srgbClr val="000000"/>
              </a:solidFill>
              <a:latin typeface="Arial"/>
            </a:endParaRPr>
          </a:p>
        </p:txBody>
      </p:sp>
      <p:sp>
        <p:nvSpPr>
          <p:cNvPr id="565" name="Obdélník 97"/>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566" name="Obdélník 98"/>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Monochromatická </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pic>
        <p:nvPicPr>
          <p:cNvPr id="567" name="" descr=""/>
          <p:cNvPicPr/>
          <p:nvPr/>
        </p:nvPicPr>
        <p:blipFill>
          <a:blip r:embed="rId1"/>
          <a:stretch/>
        </p:blipFill>
        <p:spPr>
          <a:xfrm>
            <a:off x="2148840" y="2205720"/>
            <a:ext cx="6285600" cy="3961440"/>
          </a:xfrm>
          <a:prstGeom prst="rect">
            <a:avLst/>
          </a:prstGeom>
          <a:ln w="0">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8" name="PlaceHolder 1"/>
          <p:cNvSpPr>
            <a:spLocks noGrp="1"/>
          </p:cNvSpPr>
          <p:nvPr>
            <p:ph type="sldNum" idx="53"/>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A23FA907-6592-49B0-894C-B3A6256CB184}"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569"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Barvy </a:t>
            </a:r>
            <a:endParaRPr b="0" lang="cs-CZ" sz="4000" spc="-1" strike="noStrike">
              <a:solidFill>
                <a:srgbClr val="000000"/>
              </a:solidFill>
              <a:latin typeface="Arial"/>
            </a:endParaRPr>
          </a:p>
        </p:txBody>
      </p:sp>
      <p:sp>
        <p:nvSpPr>
          <p:cNvPr id="570" name="Obdélník 101"/>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571" name="Obdélník 102"/>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Analogová </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pic>
        <p:nvPicPr>
          <p:cNvPr id="572" name="" descr=""/>
          <p:cNvPicPr/>
          <p:nvPr/>
        </p:nvPicPr>
        <p:blipFill>
          <a:blip r:embed="rId1"/>
          <a:stretch/>
        </p:blipFill>
        <p:spPr>
          <a:xfrm>
            <a:off x="2646000" y="2291040"/>
            <a:ext cx="6430320" cy="3405240"/>
          </a:xfrm>
          <a:prstGeom prst="rect">
            <a:avLst/>
          </a:prstGeom>
          <a:ln w="0">
            <a:noFill/>
          </a:ln>
        </p:spPr>
      </p:pic>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3" name="PlaceHolder 1"/>
          <p:cNvSpPr>
            <a:spLocks noGrp="1"/>
          </p:cNvSpPr>
          <p:nvPr>
            <p:ph type="sldNum" idx="54"/>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282588D9-11C6-486D-9919-DA0E8D8EBBE2}"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574"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Barvy </a:t>
            </a:r>
            <a:endParaRPr b="0" lang="cs-CZ" sz="4000" spc="-1" strike="noStrike">
              <a:solidFill>
                <a:srgbClr val="000000"/>
              </a:solidFill>
              <a:latin typeface="Arial"/>
            </a:endParaRPr>
          </a:p>
        </p:txBody>
      </p:sp>
      <p:sp>
        <p:nvSpPr>
          <p:cNvPr id="575" name="Obdélník 99"/>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576" name="Obdélník 100"/>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Triadická </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pic>
        <p:nvPicPr>
          <p:cNvPr id="577" name="" descr=""/>
          <p:cNvPicPr/>
          <p:nvPr/>
        </p:nvPicPr>
        <p:blipFill>
          <a:blip r:embed="rId1"/>
          <a:stretch/>
        </p:blipFill>
        <p:spPr>
          <a:xfrm>
            <a:off x="2905920" y="2309040"/>
            <a:ext cx="6262560" cy="3771000"/>
          </a:xfrm>
          <a:prstGeom prst="rect">
            <a:avLst/>
          </a:prstGeom>
          <a:ln w="0">
            <a:noFill/>
          </a:ln>
        </p:spPr>
      </p:pic>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8" name="PlaceHolder 1"/>
          <p:cNvSpPr>
            <a:spLocks noGrp="1"/>
          </p:cNvSpPr>
          <p:nvPr>
            <p:ph type="sldNum" idx="55"/>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DA4E0F88-2FEE-4CB3-8D88-6A0B1C2CB257}"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579"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Barvy </a:t>
            </a:r>
            <a:endParaRPr b="0" lang="cs-CZ" sz="4000" spc="-1" strike="noStrike">
              <a:solidFill>
                <a:srgbClr val="000000"/>
              </a:solidFill>
              <a:latin typeface="Arial"/>
            </a:endParaRPr>
          </a:p>
        </p:txBody>
      </p:sp>
      <p:sp>
        <p:nvSpPr>
          <p:cNvPr id="580" name="Obdélník 93"/>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581" name="Obdélník 94"/>
          <p:cNvSpPr/>
          <p:nvPr/>
        </p:nvSpPr>
        <p:spPr>
          <a:xfrm>
            <a:off x="720720" y="1620000"/>
            <a:ext cx="471276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Úkol</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Reklamní leták</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Využijte jednu z doporučených palet barev</a:t>
            </a:r>
            <a:endParaRPr b="0" lang="cs-CZ" sz="1800" spc="-1" strike="noStrike">
              <a:solidFill>
                <a:srgbClr val="000000"/>
              </a:solidFill>
              <a:latin typeface="Arial"/>
            </a:endParaRPr>
          </a:p>
          <a:p>
            <a:pPr lvl="1" marL="432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Monochromatická</a:t>
            </a:r>
            <a:endParaRPr b="0" lang="cs-CZ" sz="1800" spc="-1" strike="noStrike">
              <a:solidFill>
                <a:srgbClr val="000000"/>
              </a:solidFill>
              <a:latin typeface="Arial"/>
            </a:endParaRPr>
          </a:p>
          <a:p>
            <a:pPr lvl="1" marL="432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Analogová</a:t>
            </a:r>
            <a:endParaRPr b="0" lang="cs-CZ" sz="1800" spc="-1" strike="noStrike">
              <a:solidFill>
                <a:srgbClr val="000000"/>
              </a:solidFill>
              <a:latin typeface="Arial"/>
            </a:endParaRPr>
          </a:p>
          <a:p>
            <a:pPr lvl="1" marL="432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Doplňková</a:t>
            </a:r>
            <a:endParaRPr b="0" lang="cs-CZ" sz="1800" spc="-1" strike="noStrike">
              <a:solidFill>
                <a:srgbClr val="000000"/>
              </a:solidFill>
              <a:latin typeface="Arial"/>
            </a:endParaRPr>
          </a:p>
          <a:p>
            <a:pPr lvl="1" marL="432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Rozdělená doplňková</a:t>
            </a:r>
            <a:endParaRPr b="0" lang="cs-CZ" sz="1800" spc="-1" strike="noStrike">
              <a:solidFill>
                <a:srgbClr val="000000"/>
              </a:solidFill>
              <a:latin typeface="Arial"/>
            </a:endParaRPr>
          </a:p>
          <a:p>
            <a:pPr lvl="1" marL="432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Triadická</a:t>
            </a:r>
            <a:endParaRPr b="0" lang="cs-CZ" sz="1800" spc="-1" strike="noStrike">
              <a:solidFill>
                <a:srgbClr val="000000"/>
              </a:solidFill>
              <a:latin typeface="Arial"/>
            </a:endParaRPr>
          </a:p>
          <a:p>
            <a:pPr lvl="1" marL="432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Tetradická</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pic>
        <p:nvPicPr>
          <p:cNvPr id="582" name="" descr=""/>
          <p:cNvPicPr/>
          <p:nvPr/>
        </p:nvPicPr>
        <p:blipFill>
          <a:blip r:embed="rId1"/>
          <a:stretch/>
        </p:blipFill>
        <p:spPr>
          <a:xfrm>
            <a:off x="4360680" y="3207240"/>
            <a:ext cx="2742480" cy="2620800"/>
          </a:xfrm>
          <a:prstGeom prst="rect">
            <a:avLst/>
          </a:prstGeom>
          <a:ln w="0">
            <a:noFill/>
          </a:ln>
        </p:spPr>
      </p:pic>
      <p:sp>
        <p:nvSpPr>
          <p:cNvPr id="583" name="Obdélník 2"/>
          <p:cNvSpPr/>
          <p:nvPr/>
        </p:nvSpPr>
        <p:spPr>
          <a:xfrm>
            <a:off x="8097120" y="1846440"/>
            <a:ext cx="3499560" cy="4064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Prvky</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Zaujměte titulkem</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Obrázek (fotografie)</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Stručný</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Přínosný obsah</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Vyzvěte k akci (vyzkoušejte, objednejte, ochutnejte, …</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Kontakt (kde, kdo)</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Čitelné</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4" name="PlaceHolder 1"/>
          <p:cNvSpPr>
            <a:spLocks noGrp="1"/>
          </p:cNvSpPr>
          <p:nvPr>
            <p:ph type="sldNum" idx="56"/>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C5ECA7DE-F746-47D5-B393-8D3FD0A3B9A3}"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585" name="PlaceHolder 2"/>
          <p:cNvSpPr>
            <a:spLocks noGrp="1"/>
          </p:cNvSpPr>
          <p:nvPr>
            <p:ph type="title"/>
          </p:nvPr>
        </p:nvSpPr>
        <p:spPr>
          <a:xfrm>
            <a:off x="805320" y="1044000"/>
            <a:ext cx="11246760" cy="75492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krátké opakování </a:t>
            </a:r>
            <a:endParaRPr b="0" lang="cs-CZ" sz="4000" spc="-1" strike="noStrike">
              <a:solidFill>
                <a:srgbClr val="000000"/>
              </a:solidFill>
              <a:latin typeface="Arial"/>
            </a:endParaRPr>
          </a:p>
        </p:txBody>
      </p:sp>
      <p:sp>
        <p:nvSpPr>
          <p:cNvPr id="586" name="Obdélník 65"/>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587" name="Obdélník 66"/>
          <p:cNvSpPr/>
          <p:nvPr/>
        </p:nvSpPr>
        <p:spPr>
          <a:xfrm>
            <a:off x="720720" y="2160000"/>
            <a:ext cx="10972440" cy="413676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Jak jsou reprezentovány barvy v počítači?</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Jak pracuje barevný model RGB? Kdy je vhodné jej použít?</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Jak pracuje barevný model CMYK? Kdy je vhodné jej použít?</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Co je barevná hloubka rastrového obrazu? Jaké barevné hloubky se nejčastěji využívají?</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Co je hustota rastrového obrazu? V jakých jednotkách se vyjadřuje?</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8" name="PlaceHolder 1"/>
          <p:cNvSpPr>
            <a:spLocks noGrp="1"/>
          </p:cNvSpPr>
          <p:nvPr>
            <p:ph type="sldNum" idx="57"/>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A3A30FD6-5803-4FA7-B2DB-A0EA747A7C1B}"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589" name="PlaceHolder 2"/>
          <p:cNvSpPr>
            <a:spLocks noGrp="1"/>
          </p:cNvSpPr>
          <p:nvPr>
            <p:ph type="title"/>
          </p:nvPr>
        </p:nvSpPr>
        <p:spPr>
          <a:xfrm>
            <a:off x="805320" y="1044000"/>
            <a:ext cx="11246760" cy="75492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Běžné grafické formáty souborů </a:t>
            </a:r>
            <a:endParaRPr b="0" lang="cs-CZ" sz="4000" spc="-1" strike="noStrike">
              <a:solidFill>
                <a:srgbClr val="000000"/>
              </a:solidFill>
              <a:latin typeface="Arial"/>
            </a:endParaRPr>
          </a:p>
        </p:txBody>
      </p:sp>
      <p:sp>
        <p:nvSpPr>
          <p:cNvPr id="590" name="Obdélník 129"/>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591" name="Obdélník 130"/>
          <p:cNvSpPr/>
          <p:nvPr/>
        </p:nvSpPr>
        <p:spPr>
          <a:xfrm>
            <a:off x="720720" y="2160000"/>
            <a:ext cx="10972440" cy="413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Grafickým formátem jsou stanovena pravidla a postupy uložení grafických dat v souboru. Dle formátu mohou být do souboru ukládány i další informace, např. náhled obrázku v malém rozlišení (thumbnails), informace o expozici, citlivosti ISO, datu a čase pořízení, a další.</a:t>
            </a:r>
            <a:endParaRPr b="0" lang="cs-CZ" sz="1800" spc="-1" strike="noStrike">
              <a:solidFill>
                <a:srgbClr val="000000"/>
              </a:solidFill>
              <a:latin typeface="Arial"/>
            </a:endParaRPr>
          </a:p>
          <a:p>
            <a:pPr>
              <a:lnSpc>
                <a:spcPct val="150000"/>
              </a:lnSpc>
            </a:pPr>
            <a:r>
              <a:rPr b="0" lang="cs-CZ" sz="1800" spc="-1" strike="noStrike">
                <a:solidFill>
                  <a:srgbClr val="000000"/>
                </a:solidFill>
                <a:latin typeface="Arial"/>
                <a:ea typeface="DejaVu Sans"/>
              </a:rPr>
              <a:t>Grafické formáty je možné hodnotit podle mnoha kritérií (univerzálnost, přesnost, věrnost, kompresní poměr či náročnost na výpočet algoritmu). Základní uváděné členění je na rastrové a vektorové grafické formáty.</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2" name="PlaceHolder 1"/>
          <p:cNvSpPr>
            <a:spLocks noGrp="1"/>
          </p:cNvSpPr>
          <p:nvPr>
            <p:ph type="sldNum" idx="58"/>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C6BF3BB3-B841-417D-9A4E-FCCDF2694AA7}"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593" name="PlaceHolder 2"/>
          <p:cNvSpPr>
            <a:spLocks noGrp="1"/>
          </p:cNvSpPr>
          <p:nvPr>
            <p:ph type="title"/>
          </p:nvPr>
        </p:nvSpPr>
        <p:spPr>
          <a:xfrm>
            <a:off x="805320" y="1044000"/>
            <a:ext cx="11246760" cy="75492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Běžné grafické formáty souborů </a:t>
            </a:r>
            <a:endParaRPr b="0" lang="cs-CZ" sz="4000" spc="-1" strike="noStrike">
              <a:solidFill>
                <a:srgbClr val="000000"/>
              </a:solidFill>
              <a:latin typeface="Arial"/>
            </a:endParaRPr>
          </a:p>
        </p:txBody>
      </p:sp>
      <p:sp>
        <p:nvSpPr>
          <p:cNvPr id="594" name="Obdélník 67"/>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595" name="Obdélník 68"/>
          <p:cNvSpPr/>
          <p:nvPr/>
        </p:nvSpPr>
        <p:spPr>
          <a:xfrm>
            <a:off x="720720" y="2160000"/>
            <a:ext cx="4318200" cy="413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Různé možnosti</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JPEG (Joint Photographic Experts Group)</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TIFF/TIF (Tagged Image File Format)</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FITS (Flexible Image Transport System)</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RAW (Digital Negative)</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PNG (Portable Network Graphics)</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GIF (Graphic Interchange Format)</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BMP (Bit Mapped Picture)</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WebP</a:t>
            </a:r>
            <a:endParaRPr b="0" lang="cs-CZ" sz="15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sp>
        <p:nvSpPr>
          <p:cNvPr id="596" name="Obdélník 1"/>
          <p:cNvSpPr/>
          <p:nvPr/>
        </p:nvSpPr>
        <p:spPr>
          <a:xfrm>
            <a:off x="5580720" y="2234160"/>
            <a:ext cx="4318200" cy="413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SVG (Scalable Vector Graphic)</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CDR (CorelDraw File Format)</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HPGL (Hewlett-Packard Graphics Language)</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PS (PostScript)</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EPS (Encapsulated PostScript)</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PDF (Portable Document Format)</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VRML (Virtual Reality Modeling Language)</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a:t>
            </a:r>
            <a:endParaRPr b="0" lang="cs-CZ" sz="15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7" name="PlaceHolder 1"/>
          <p:cNvSpPr>
            <a:spLocks noGrp="1"/>
          </p:cNvSpPr>
          <p:nvPr>
            <p:ph type="sldNum" idx="59"/>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472B3BD2-3B54-415E-8BC8-C04B1198C027}"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598" name="PlaceHolder 2"/>
          <p:cNvSpPr>
            <a:spLocks noGrp="1"/>
          </p:cNvSpPr>
          <p:nvPr>
            <p:ph type="title"/>
          </p:nvPr>
        </p:nvSpPr>
        <p:spPr>
          <a:xfrm>
            <a:off x="805320" y="1044000"/>
            <a:ext cx="11246760" cy="75492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Běžné grafické formáty souborů </a:t>
            </a:r>
            <a:endParaRPr b="0" lang="cs-CZ" sz="4000" spc="-1" strike="noStrike">
              <a:solidFill>
                <a:srgbClr val="000000"/>
              </a:solidFill>
              <a:latin typeface="Arial"/>
            </a:endParaRPr>
          </a:p>
        </p:txBody>
      </p:sp>
      <p:sp>
        <p:nvSpPr>
          <p:cNvPr id="599" name="Obdélník 69"/>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600" name="Obdélník 70"/>
          <p:cNvSpPr/>
          <p:nvPr/>
        </p:nvSpPr>
        <p:spPr>
          <a:xfrm>
            <a:off x="720720" y="2160000"/>
            <a:ext cx="10618200" cy="413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Na následujících snímcích jsou jednotlivé formáty grafických souborů.</a:t>
            </a:r>
            <a:endParaRPr b="0" lang="cs-CZ" sz="1800" spc="-1" strike="noStrike">
              <a:solidFill>
                <a:srgbClr val="000000"/>
              </a:solidFill>
              <a:latin typeface="Arial"/>
            </a:endParaRPr>
          </a:p>
          <a:p>
            <a:pPr>
              <a:lnSpc>
                <a:spcPct val="150000"/>
              </a:lnSpc>
            </a:pPr>
            <a:r>
              <a:rPr b="0" lang="cs-CZ" sz="1800" spc="-1" strike="noStrike">
                <a:solidFill>
                  <a:srgbClr val="000000"/>
                </a:solidFill>
                <a:latin typeface="Arial"/>
                <a:ea typeface="DejaVu Sans"/>
              </a:rPr>
              <a:t>Vyberte si jeden z nich.</a:t>
            </a:r>
            <a:endParaRPr b="0" lang="cs-CZ" sz="1800" spc="-1" strike="noStrike">
              <a:solidFill>
                <a:srgbClr val="000000"/>
              </a:solidFill>
              <a:latin typeface="Arial"/>
            </a:endParaRPr>
          </a:p>
          <a:p>
            <a:pPr>
              <a:lnSpc>
                <a:spcPct val="150000"/>
              </a:lnSpc>
            </a:pPr>
            <a:r>
              <a:rPr b="0" lang="cs-CZ" sz="1800" spc="-1" strike="noStrike">
                <a:solidFill>
                  <a:srgbClr val="000000"/>
                </a:solidFill>
                <a:latin typeface="Arial"/>
                <a:ea typeface="DejaVu Sans"/>
              </a:rPr>
              <a:t>Zjistěte o něm základní informace:</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Popis</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Výhody/nevýhody</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Kde se používá?</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Které programy ho standardně otevírají?</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Lze ho otevřít v Malování a nějakém programu MS Office?</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1" name="PlaceHolder 1"/>
          <p:cNvSpPr>
            <a:spLocks noGrp="1"/>
          </p:cNvSpPr>
          <p:nvPr>
            <p:ph type="sldNum" idx="60"/>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3D43D148-DB2F-4609-A9C5-08B895DD547E}"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602" name="PlaceHolder 2"/>
          <p:cNvSpPr>
            <a:spLocks noGrp="1"/>
          </p:cNvSpPr>
          <p:nvPr>
            <p:ph type="title"/>
          </p:nvPr>
        </p:nvSpPr>
        <p:spPr>
          <a:xfrm>
            <a:off x="805320" y="1044000"/>
            <a:ext cx="11246760" cy="75492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Běžné grafické formáty souborů </a:t>
            </a:r>
            <a:endParaRPr b="0" lang="cs-CZ" sz="4000" spc="-1" strike="noStrike">
              <a:solidFill>
                <a:srgbClr val="000000"/>
              </a:solidFill>
              <a:latin typeface="Arial"/>
            </a:endParaRPr>
          </a:p>
        </p:txBody>
      </p:sp>
      <p:sp>
        <p:nvSpPr>
          <p:cNvPr id="603" name="Obdélník 71"/>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604" name="Obdélník 72"/>
          <p:cNvSpPr/>
          <p:nvPr/>
        </p:nvSpPr>
        <p:spPr>
          <a:xfrm>
            <a:off x="720720" y="2160000"/>
            <a:ext cx="10618200" cy="413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JPEG (Joint Photographic Experts Group)</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Popis:</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Výhody:</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Nevýhody:</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Kde se používá:</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Které programy ho standardně otevírají:</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Malování:</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MS Office: </a:t>
            </a:r>
            <a:endParaRPr b="0" lang="cs-CZ" sz="15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PlaceHolder 1"/>
          <p:cNvSpPr>
            <a:spLocks noGrp="1"/>
          </p:cNvSpPr>
          <p:nvPr>
            <p:ph type="sldNum" idx="16"/>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7F1944B5-3601-4E19-B9AA-0B5258DDF216}"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394"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Úvod </a:t>
            </a:r>
            <a:endParaRPr b="0" lang="cs-CZ" sz="4000" spc="-1" strike="noStrike">
              <a:solidFill>
                <a:srgbClr val="000000"/>
              </a:solidFill>
              <a:latin typeface="Arial"/>
            </a:endParaRPr>
          </a:p>
        </p:txBody>
      </p:sp>
      <p:sp>
        <p:nvSpPr>
          <p:cNvPr id="395" name="Obdélník 6"/>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396" name="Obdélník 7"/>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Počítačová grafika je hlavním důvodem k masovému rozšíření osobních počítačů</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2D POČÍTAČOVÁ GRAFIKA</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Pracuje s dvojrozměrnými objekty - geometrickými obrazci, texty, křivkami, čárami, fotografiemi, obrázky. Obecně ji můžeme rozdělit na dvě hlavní části - vektorovou a rastrovou (bitmapovou).</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3D POČÍTAČOVÁ GRAFIKA</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Pracuje s objekty v trojrozměrném souřadnicovém systému. Z těchto dat bývá renderován 2D obrázek. Využívá se v zábavním průmyslu (filmy, hry), ve vědě a průmyslu (např. vizualizace, simulace), Nejnověji ve stále populárnějším 3D tisku a virtuální realitě.</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5" name="PlaceHolder 1"/>
          <p:cNvSpPr>
            <a:spLocks noGrp="1"/>
          </p:cNvSpPr>
          <p:nvPr>
            <p:ph type="sldNum" idx="61"/>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3F1614A7-0388-4BF7-94CC-8FEB6CD57A81}"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606" name="PlaceHolder 2"/>
          <p:cNvSpPr>
            <a:spLocks noGrp="1"/>
          </p:cNvSpPr>
          <p:nvPr>
            <p:ph type="title"/>
          </p:nvPr>
        </p:nvSpPr>
        <p:spPr>
          <a:xfrm>
            <a:off x="805320" y="1044000"/>
            <a:ext cx="11246760" cy="75492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Běžné grafické formáty souborů </a:t>
            </a:r>
            <a:endParaRPr b="0" lang="cs-CZ" sz="4000" spc="-1" strike="noStrike">
              <a:solidFill>
                <a:srgbClr val="000000"/>
              </a:solidFill>
              <a:latin typeface="Arial"/>
            </a:endParaRPr>
          </a:p>
        </p:txBody>
      </p:sp>
      <p:sp>
        <p:nvSpPr>
          <p:cNvPr id="607" name="Obdélník 73"/>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608" name="Obdélník 74"/>
          <p:cNvSpPr/>
          <p:nvPr/>
        </p:nvSpPr>
        <p:spPr>
          <a:xfrm>
            <a:off x="720720" y="2160000"/>
            <a:ext cx="10618200" cy="413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TIFF/TIF (Tagged Image File Format)</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Popis:</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Výhody:</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Nevýhody:</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Kde se používá:</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Které programy ho standardně otevírají:</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Malování:</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MS Office: </a:t>
            </a:r>
            <a:endParaRPr b="0" lang="cs-CZ" sz="15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9" name="PlaceHolder 1"/>
          <p:cNvSpPr>
            <a:spLocks noGrp="1"/>
          </p:cNvSpPr>
          <p:nvPr>
            <p:ph type="sldNum" idx="62"/>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1BF6A39A-0754-49D5-9BE6-2C28B0A4B269}"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610" name="PlaceHolder 2"/>
          <p:cNvSpPr>
            <a:spLocks noGrp="1"/>
          </p:cNvSpPr>
          <p:nvPr>
            <p:ph type="title"/>
          </p:nvPr>
        </p:nvSpPr>
        <p:spPr>
          <a:xfrm>
            <a:off x="805320" y="1044000"/>
            <a:ext cx="11246760" cy="75492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Běžné grafické formáty souborů </a:t>
            </a:r>
            <a:endParaRPr b="0" lang="cs-CZ" sz="4000" spc="-1" strike="noStrike">
              <a:solidFill>
                <a:srgbClr val="000000"/>
              </a:solidFill>
              <a:latin typeface="Arial"/>
            </a:endParaRPr>
          </a:p>
        </p:txBody>
      </p:sp>
      <p:sp>
        <p:nvSpPr>
          <p:cNvPr id="611" name="Obdélník 75"/>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612" name="Obdélník 76"/>
          <p:cNvSpPr/>
          <p:nvPr/>
        </p:nvSpPr>
        <p:spPr>
          <a:xfrm>
            <a:off x="720720" y="2160000"/>
            <a:ext cx="10618200" cy="413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FITS (Flexible Image Transport System)</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Popis:</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Výhody:</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Nevýhody:</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Kde se používá:</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Které programy ho standardně otevírají:</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Malování:</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MS Office: </a:t>
            </a:r>
            <a:endParaRPr b="0" lang="cs-CZ" sz="15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3" name="PlaceHolder 1"/>
          <p:cNvSpPr>
            <a:spLocks noGrp="1"/>
          </p:cNvSpPr>
          <p:nvPr>
            <p:ph type="sldNum" idx="63"/>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7C0184A1-449F-4DB5-8284-39A851836BA2}"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614" name="PlaceHolder 2"/>
          <p:cNvSpPr>
            <a:spLocks noGrp="1"/>
          </p:cNvSpPr>
          <p:nvPr>
            <p:ph type="title"/>
          </p:nvPr>
        </p:nvSpPr>
        <p:spPr>
          <a:xfrm>
            <a:off x="805320" y="1044000"/>
            <a:ext cx="11246760" cy="75492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Běžné grafické formáty souborů </a:t>
            </a:r>
            <a:endParaRPr b="0" lang="cs-CZ" sz="4000" spc="-1" strike="noStrike">
              <a:solidFill>
                <a:srgbClr val="000000"/>
              </a:solidFill>
              <a:latin typeface="Arial"/>
            </a:endParaRPr>
          </a:p>
        </p:txBody>
      </p:sp>
      <p:sp>
        <p:nvSpPr>
          <p:cNvPr id="615" name="Obdélník 77"/>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616" name="Obdélník 78"/>
          <p:cNvSpPr/>
          <p:nvPr/>
        </p:nvSpPr>
        <p:spPr>
          <a:xfrm>
            <a:off x="720720" y="2160000"/>
            <a:ext cx="10618200" cy="413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RAW (Digital Negative)</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Popis:</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Výhody:</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Nevýhody:</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Kde se používá:</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Které programy ho standardně otevírají:</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Malování:</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MS Office: </a:t>
            </a:r>
            <a:endParaRPr b="0" lang="cs-CZ" sz="15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7" name="PlaceHolder 1"/>
          <p:cNvSpPr>
            <a:spLocks noGrp="1"/>
          </p:cNvSpPr>
          <p:nvPr>
            <p:ph type="sldNum" idx="64"/>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F3B76ED0-787B-4EFB-A424-033F6DF4BC80}"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618" name="PlaceHolder 2"/>
          <p:cNvSpPr>
            <a:spLocks noGrp="1"/>
          </p:cNvSpPr>
          <p:nvPr>
            <p:ph type="title"/>
          </p:nvPr>
        </p:nvSpPr>
        <p:spPr>
          <a:xfrm>
            <a:off x="805320" y="1044000"/>
            <a:ext cx="11246760" cy="75492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Běžné grafické formáty souborů </a:t>
            </a:r>
            <a:endParaRPr b="0" lang="cs-CZ" sz="4000" spc="-1" strike="noStrike">
              <a:solidFill>
                <a:srgbClr val="000000"/>
              </a:solidFill>
              <a:latin typeface="Arial"/>
            </a:endParaRPr>
          </a:p>
        </p:txBody>
      </p:sp>
      <p:sp>
        <p:nvSpPr>
          <p:cNvPr id="619" name="Obdélník 79"/>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620" name="Obdélník 80"/>
          <p:cNvSpPr/>
          <p:nvPr/>
        </p:nvSpPr>
        <p:spPr>
          <a:xfrm>
            <a:off x="720720" y="2160000"/>
            <a:ext cx="10618200" cy="413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PNG (Portable Network Graphics)</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Popis:</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Výhody:</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Nevýhody:</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Kde se používá:</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Které programy ho standardně otevírají:</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Malování:</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MS Office: </a:t>
            </a:r>
            <a:endParaRPr b="0" lang="cs-CZ" sz="15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1" name="PlaceHolder 1"/>
          <p:cNvSpPr>
            <a:spLocks noGrp="1"/>
          </p:cNvSpPr>
          <p:nvPr>
            <p:ph type="sldNum" idx="65"/>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B8238606-254F-4089-8B86-551D91064466}"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622" name="PlaceHolder 2"/>
          <p:cNvSpPr>
            <a:spLocks noGrp="1"/>
          </p:cNvSpPr>
          <p:nvPr>
            <p:ph type="title"/>
          </p:nvPr>
        </p:nvSpPr>
        <p:spPr>
          <a:xfrm>
            <a:off x="805320" y="1044000"/>
            <a:ext cx="11246760" cy="75492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Běžné grafické formáty souborů </a:t>
            </a:r>
            <a:endParaRPr b="0" lang="cs-CZ" sz="4000" spc="-1" strike="noStrike">
              <a:solidFill>
                <a:srgbClr val="000000"/>
              </a:solidFill>
              <a:latin typeface="Arial"/>
            </a:endParaRPr>
          </a:p>
        </p:txBody>
      </p:sp>
      <p:sp>
        <p:nvSpPr>
          <p:cNvPr id="623" name="Obdélník 81"/>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624" name="Obdélník 82"/>
          <p:cNvSpPr/>
          <p:nvPr/>
        </p:nvSpPr>
        <p:spPr>
          <a:xfrm>
            <a:off x="720720" y="2160000"/>
            <a:ext cx="10618200" cy="413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GIF (Graphic Interchange Format)</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Popis:</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Výhody:</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Nevýhody:</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Kde se používá:</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Které programy ho standardně otevírají:</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Malování:</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MS Office: </a:t>
            </a:r>
            <a:endParaRPr b="0" lang="cs-CZ" sz="15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5" name="PlaceHolder 1"/>
          <p:cNvSpPr>
            <a:spLocks noGrp="1"/>
          </p:cNvSpPr>
          <p:nvPr>
            <p:ph type="sldNum" idx="66"/>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304522E6-1A99-432E-AABC-1188F185891B}"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626" name="PlaceHolder 2"/>
          <p:cNvSpPr>
            <a:spLocks noGrp="1"/>
          </p:cNvSpPr>
          <p:nvPr>
            <p:ph type="title"/>
          </p:nvPr>
        </p:nvSpPr>
        <p:spPr>
          <a:xfrm>
            <a:off x="805320" y="1044000"/>
            <a:ext cx="11246760" cy="75492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Běžné grafické formáty souborů </a:t>
            </a:r>
            <a:endParaRPr b="0" lang="cs-CZ" sz="4000" spc="-1" strike="noStrike">
              <a:solidFill>
                <a:srgbClr val="000000"/>
              </a:solidFill>
              <a:latin typeface="Arial"/>
            </a:endParaRPr>
          </a:p>
        </p:txBody>
      </p:sp>
      <p:sp>
        <p:nvSpPr>
          <p:cNvPr id="627" name="Obdélník 83"/>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628" name="Obdélník 84"/>
          <p:cNvSpPr/>
          <p:nvPr/>
        </p:nvSpPr>
        <p:spPr>
          <a:xfrm>
            <a:off x="720720" y="2160000"/>
            <a:ext cx="10618200" cy="413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BMP (Bit Mapped Picture)</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Popis:</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Výhody:</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Nevýhody:</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Kde se používá:</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Které programy ho standardně otevírají:</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Malování:</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MS Office: </a:t>
            </a:r>
            <a:endParaRPr b="0" lang="cs-CZ" sz="15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9" name="PlaceHolder 1"/>
          <p:cNvSpPr>
            <a:spLocks noGrp="1"/>
          </p:cNvSpPr>
          <p:nvPr>
            <p:ph type="sldNum" idx="67"/>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FB0630A9-C337-4329-8C86-703DCC6FC295}"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630" name="PlaceHolder 2"/>
          <p:cNvSpPr>
            <a:spLocks noGrp="1"/>
          </p:cNvSpPr>
          <p:nvPr>
            <p:ph type="title"/>
          </p:nvPr>
        </p:nvSpPr>
        <p:spPr>
          <a:xfrm>
            <a:off x="805320" y="1044000"/>
            <a:ext cx="11246760" cy="75492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Běžné grafické formáty souborů </a:t>
            </a:r>
            <a:endParaRPr b="0" lang="cs-CZ" sz="4000" spc="-1" strike="noStrike">
              <a:solidFill>
                <a:srgbClr val="000000"/>
              </a:solidFill>
              <a:latin typeface="Arial"/>
            </a:endParaRPr>
          </a:p>
        </p:txBody>
      </p:sp>
      <p:sp>
        <p:nvSpPr>
          <p:cNvPr id="631" name="Obdélník 85"/>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632" name="Obdélník 86"/>
          <p:cNvSpPr/>
          <p:nvPr/>
        </p:nvSpPr>
        <p:spPr>
          <a:xfrm>
            <a:off x="720720" y="2160000"/>
            <a:ext cx="10618200" cy="413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WebP</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Popis:</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Výhody:</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Nevýhody:</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Kde se používá:</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Které programy ho standardně otevírají:</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Malování:</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MS Office: </a:t>
            </a:r>
            <a:endParaRPr b="0" lang="cs-CZ" sz="15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3" name="PlaceHolder 1"/>
          <p:cNvSpPr>
            <a:spLocks noGrp="1"/>
          </p:cNvSpPr>
          <p:nvPr>
            <p:ph type="sldNum" idx="68"/>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85CDE6DE-2116-4CDD-89C3-A3F73DA2C419}"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634" name="PlaceHolder 2"/>
          <p:cNvSpPr>
            <a:spLocks noGrp="1"/>
          </p:cNvSpPr>
          <p:nvPr>
            <p:ph type="title"/>
          </p:nvPr>
        </p:nvSpPr>
        <p:spPr>
          <a:xfrm>
            <a:off x="805320" y="1044000"/>
            <a:ext cx="11246760" cy="75492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Běžné grafické formáty souborů </a:t>
            </a:r>
            <a:endParaRPr b="0" lang="cs-CZ" sz="4000" spc="-1" strike="noStrike">
              <a:solidFill>
                <a:srgbClr val="000000"/>
              </a:solidFill>
              <a:latin typeface="Arial"/>
            </a:endParaRPr>
          </a:p>
        </p:txBody>
      </p:sp>
      <p:sp>
        <p:nvSpPr>
          <p:cNvPr id="635" name="Obdélník 87"/>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636" name="Obdélník 88"/>
          <p:cNvSpPr/>
          <p:nvPr/>
        </p:nvSpPr>
        <p:spPr>
          <a:xfrm>
            <a:off x="720720" y="2160000"/>
            <a:ext cx="10618200" cy="413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SVG (Scalable Vector Graphic)</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Popis:</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Výhody:</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Nevýhody:</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Kde se používá:</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Které programy ho standardně otevírají:</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Malování:</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MS Office: </a:t>
            </a:r>
            <a:endParaRPr b="0" lang="cs-CZ" sz="15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7" name="PlaceHolder 1"/>
          <p:cNvSpPr>
            <a:spLocks noGrp="1"/>
          </p:cNvSpPr>
          <p:nvPr>
            <p:ph type="sldNum" idx="69"/>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3D7F5118-ED5E-46CF-9F16-3A0A8B5067B7}"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638" name="PlaceHolder 2"/>
          <p:cNvSpPr>
            <a:spLocks noGrp="1"/>
          </p:cNvSpPr>
          <p:nvPr>
            <p:ph type="title"/>
          </p:nvPr>
        </p:nvSpPr>
        <p:spPr>
          <a:xfrm>
            <a:off x="805320" y="1044000"/>
            <a:ext cx="11246760" cy="75492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Běžné grafické formáty souborů </a:t>
            </a:r>
            <a:endParaRPr b="0" lang="cs-CZ" sz="4000" spc="-1" strike="noStrike">
              <a:solidFill>
                <a:srgbClr val="000000"/>
              </a:solidFill>
              <a:latin typeface="Arial"/>
            </a:endParaRPr>
          </a:p>
        </p:txBody>
      </p:sp>
      <p:sp>
        <p:nvSpPr>
          <p:cNvPr id="639" name="Obdélník 89"/>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640" name="Obdélník 90"/>
          <p:cNvSpPr/>
          <p:nvPr/>
        </p:nvSpPr>
        <p:spPr>
          <a:xfrm>
            <a:off x="720720" y="2160000"/>
            <a:ext cx="10618200" cy="413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CDR (CorelDraw File Format)</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Popis:</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Výhody:</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Nevýhody:</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Kde se používá:</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Které programy ho standardně otevírají:</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Malování:</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MS Office: </a:t>
            </a:r>
            <a:endParaRPr b="0" lang="cs-CZ" sz="15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1" name="PlaceHolder 1"/>
          <p:cNvSpPr>
            <a:spLocks noGrp="1"/>
          </p:cNvSpPr>
          <p:nvPr>
            <p:ph type="sldNum" idx="70"/>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806A3F83-9F58-4E55-9FA4-D3669C23442E}"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642" name="PlaceHolder 2"/>
          <p:cNvSpPr>
            <a:spLocks noGrp="1"/>
          </p:cNvSpPr>
          <p:nvPr>
            <p:ph type="title"/>
          </p:nvPr>
        </p:nvSpPr>
        <p:spPr>
          <a:xfrm>
            <a:off x="805320" y="1044000"/>
            <a:ext cx="11246760" cy="75492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Běžné grafické formáty souborů </a:t>
            </a:r>
            <a:endParaRPr b="0" lang="cs-CZ" sz="4000" spc="-1" strike="noStrike">
              <a:solidFill>
                <a:srgbClr val="000000"/>
              </a:solidFill>
              <a:latin typeface="Arial"/>
            </a:endParaRPr>
          </a:p>
        </p:txBody>
      </p:sp>
      <p:sp>
        <p:nvSpPr>
          <p:cNvPr id="643" name="Obdélník 91"/>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644" name="Obdélník 92"/>
          <p:cNvSpPr/>
          <p:nvPr/>
        </p:nvSpPr>
        <p:spPr>
          <a:xfrm>
            <a:off x="720720" y="2160000"/>
            <a:ext cx="10618200" cy="413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HPGL (Hewlett-Packard Graphics Language)</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Popis:</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Výhody:</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Nevýhody:</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Kde se používá:</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Které programy ho standardně otevírají:</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Malování:</a:t>
            </a:r>
            <a:endParaRPr b="0" lang="cs-CZ" sz="15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500" spc="-1" strike="noStrike">
                <a:solidFill>
                  <a:srgbClr val="000000"/>
                </a:solidFill>
                <a:latin typeface="Arial"/>
                <a:ea typeface="DejaVu Sans"/>
              </a:rPr>
              <a:t>MS Office: </a:t>
            </a:r>
            <a:endParaRPr b="0" lang="cs-CZ" sz="15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7" name="PlaceHolder 1"/>
          <p:cNvSpPr>
            <a:spLocks noGrp="1"/>
          </p:cNvSpPr>
          <p:nvPr>
            <p:ph type="sldNum" idx="17"/>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A70C8212-31E1-4EBC-902B-2128DF601720}"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398"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Úvod </a:t>
            </a:r>
            <a:endParaRPr b="0" lang="cs-CZ" sz="4000" spc="-1" strike="noStrike">
              <a:solidFill>
                <a:srgbClr val="000000"/>
              </a:solidFill>
              <a:latin typeface="Arial"/>
            </a:endParaRPr>
          </a:p>
        </p:txBody>
      </p:sp>
      <p:sp>
        <p:nvSpPr>
          <p:cNvPr id="399" name="Obdélník 8"/>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400" name="Obdélník 10"/>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RASTROVÁ (BITMAPOVÁ) GRAFIKA</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Rastrový obrázek je složen z rastru - pravoúhlé mřížky. Základní prvky obrazu - pixely.</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Každý pixel popsán barvou.</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KLADY:</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realistická</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jednoduché pořízení - fotoaparát, skener</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možnost ovládat každý pixel obrázku</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výborná práce s barvou</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ZÁPORY:</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ztráta kvality při transformaci</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větší objem dat souboru (datová velikost)</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5" name="PlaceHolder 1"/>
          <p:cNvSpPr>
            <a:spLocks noGrp="1"/>
          </p:cNvSpPr>
          <p:nvPr>
            <p:ph type="sldNum" idx="71"/>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E92B42FB-F540-4AD1-A630-DCFEEEB0A4BF}"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646" name="PlaceHolder 2"/>
          <p:cNvSpPr>
            <a:spLocks noGrp="1"/>
          </p:cNvSpPr>
          <p:nvPr>
            <p:ph type="title"/>
          </p:nvPr>
        </p:nvSpPr>
        <p:spPr>
          <a:xfrm>
            <a:off x="805320" y="1044000"/>
            <a:ext cx="11246760" cy="75492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konverze mezi jednotlivými grafickými formáty</a:t>
            </a:r>
            <a:endParaRPr b="0" lang="cs-CZ" sz="4000" spc="-1" strike="noStrike">
              <a:solidFill>
                <a:srgbClr val="000000"/>
              </a:solidFill>
              <a:latin typeface="Arial"/>
            </a:endParaRPr>
          </a:p>
        </p:txBody>
      </p:sp>
      <p:sp>
        <p:nvSpPr>
          <p:cNvPr id="647" name="Obdélník 115"/>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648" name="Obdélník 116"/>
          <p:cNvSpPr/>
          <p:nvPr/>
        </p:nvSpPr>
        <p:spPr>
          <a:xfrm>
            <a:off x="720720" y="2160000"/>
            <a:ext cx="10618200" cy="41367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601"/>
              </a:spcBef>
              <a:spcAft>
                <a:spcPts val="601"/>
              </a:spcAft>
            </a:pPr>
            <a:r>
              <a:rPr b="0" lang="cs-CZ" sz="1800" spc="-1" strike="noStrike">
                <a:solidFill>
                  <a:srgbClr val="000000"/>
                </a:solidFill>
                <a:latin typeface="Trebuchet MS"/>
                <a:ea typeface="DejaVu Sans"/>
              </a:rPr>
              <a:t>Konverze mezi formáty znamená převod informace do jiného formátu. Každá informace, aby mohla být informaticky zpracována, musí být zobrazena v určitém kódu a dodržovat nějaký formát. Konverze obrazových informací je obvykle složitá časově i algoritmicky. Typy konverze:</a:t>
            </a:r>
            <a:endParaRPr b="0" lang="cs-CZ"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cs-CZ" sz="1800" spc="-1" strike="noStrike">
                <a:solidFill>
                  <a:srgbClr val="000000"/>
                </a:solidFill>
                <a:latin typeface="Trebuchet MS"/>
                <a:ea typeface="DejaVu Sans"/>
              </a:rPr>
              <a:t>bezztrátový převod - při převodu nejsou ztracena žádná data, např. dva kompatibilní formáty jsou vzájemně převoditelné (převod rastrového obrazu z TIFF do PNG);</a:t>
            </a:r>
            <a:endParaRPr b="0" lang="cs-CZ"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cs-CZ" sz="1800" spc="-1" strike="noStrike">
                <a:solidFill>
                  <a:srgbClr val="000000"/>
                </a:solidFill>
                <a:latin typeface="Trebuchet MS"/>
                <a:ea typeface="DejaVu Sans"/>
              </a:rPr>
              <a:t>ztrátový převod - využívá se ztrátová komprese dat (kompresí jsou vypuštěna nepotřebná data) nebo cílovému formátu chybí možnost přeložit všechna data pocházející ze zdrojového formátu (JPEG do GIF).</a:t>
            </a: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9" name="PlaceHolder 1"/>
          <p:cNvSpPr>
            <a:spLocks noGrp="1"/>
          </p:cNvSpPr>
          <p:nvPr>
            <p:ph type="sldNum" idx="72"/>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95F4F0F4-895C-4F4B-9BEC-801EFC278229}"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650" name="PlaceHolder 2"/>
          <p:cNvSpPr>
            <a:spLocks noGrp="1"/>
          </p:cNvSpPr>
          <p:nvPr>
            <p:ph type="title"/>
          </p:nvPr>
        </p:nvSpPr>
        <p:spPr>
          <a:xfrm>
            <a:off x="805320" y="1044000"/>
            <a:ext cx="11246760" cy="75492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konverze mezi jednotlivými grafickými formáty</a:t>
            </a:r>
            <a:endParaRPr b="0" lang="cs-CZ" sz="4000" spc="-1" strike="noStrike">
              <a:solidFill>
                <a:srgbClr val="000000"/>
              </a:solidFill>
              <a:latin typeface="Arial"/>
            </a:endParaRPr>
          </a:p>
        </p:txBody>
      </p:sp>
      <p:sp>
        <p:nvSpPr>
          <p:cNvPr id="651" name="Obdélník 119"/>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652" name="Obdélník 120"/>
          <p:cNvSpPr/>
          <p:nvPr/>
        </p:nvSpPr>
        <p:spPr>
          <a:xfrm>
            <a:off x="720720" y="2160000"/>
            <a:ext cx="10618200" cy="41367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601"/>
              </a:spcBef>
              <a:spcAft>
                <a:spcPts val="601"/>
              </a:spcAft>
            </a:pPr>
            <a:r>
              <a:rPr b="0" lang="cs-CZ" sz="1800" spc="-1" strike="noStrike">
                <a:solidFill>
                  <a:srgbClr val="000000"/>
                </a:solidFill>
                <a:latin typeface="Trebuchet MS"/>
                <a:ea typeface="DejaVu Sans"/>
              </a:rPr>
              <a:t>https://en.wikipedia.org/wiki/Image_conversion</a:t>
            </a:r>
            <a:endParaRPr b="0" lang="cs-CZ" sz="1800" spc="-1" strike="noStrike">
              <a:solidFill>
                <a:srgbClr val="000000"/>
              </a:solidFill>
              <a:latin typeface="Arial"/>
            </a:endParaRPr>
          </a:p>
          <a:p>
            <a:pPr algn="just">
              <a:lnSpc>
                <a:spcPct val="115000"/>
              </a:lnSpc>
              <a:spcBef>
                <a:spcPts val="601"/>
              </a:spcBef>
              <a:spcAft>
                <a:spcPts val="601"/>
              </a:spcAft>
            </a:pPr>
            <a:r>
              <a:rPr b="0" lang="cs-CZ" sz="1800" spc="-1" strike="noStrike">
                <a:solidFill>
                  <a:srgbClr val="000000"/>
                </a:solidFill>
                <a:latin typeface="Trebuchet MS"/>
                <a:ea typeface="DejaVu Sans"/>
              </a:rPr>
              <a:t>A large number of image file formats are available for storing graphical data, and, consequently, there are a number of issues associated with converting from one image format to another, most notably loss of image detail.</a:t>
            </a:r>
            <a:endParaRPr b="0" lang="cs-CZ" sz="1800" spc="-1" strike="noStrike">
              <a:solidFill>
                <a:srgbClr val="000000"/>
              </a:solidFill>
              <a:latin typeface="Arial"/>
            </a:endParaRPr>
          </a:p>
          <a:p>
            <a:pPr algn="just">
              <a:lnSpc>
                <a:spcPct val="115000"/>
              </a:lnSpc>
              <a:spcBef>
                <a:spcPts val="601"/>
              </a:spcBef>
              <a:spcAft>
                <a:spcPts val="601"/>
              </a:spcAft>
            </a:pPr>
            <a:r>
              <a:rPr b="0" lang="cs-CZ" sz="1800" spc="-1" strike="noStrike">
                <a:solidFill>
                  <a:srgbClr val="000000"/>
                </a:solidFill>
                <a:latin typeface="Trebuchet MS"/>
                <a:ea typeface="DejaVu Sans"/>
              </a:rPr>
              <a:t>Software compatibility</a:t>
            </a:r>
            <a:endParaRPr b="0" lang="cs-CZ" sz="1800" spc="-1" strike="noStrike">
              <a:solidFill>
                <a:srgbClr val="000000"/>
              </a:solidFill>
              <a:latin typeface="Arial"/>
            </a:endParaRPr>
          </a:p>
          <a:p>
            <a:pPr algn="just">
              <a:lnSpc>
                <a:spcPct val="115000"/>
              </a:lnSpc>
              <a:spcBef>
                <a:spcPts val="601"/>
              </a:spcBef>
              <a:spcAft>
                <a:spcPts val="601"/>
              </a:spcAft>
            </a:pPr>
            <a:r>
              <a:rPr b="0" lang="cs-CZ" sz="1800" spc="-1" strike="noStrike">
                <a:solidFill>
                  <a:srgbClr val="000000"/>
                </a:solidFill>
                <a:latin typeface="Trebuchet MS"/>
                <a:ea typeface="DejaVu Sans"/>
              </a:rPr>
              <a:t>Many image formats are native to one specific graphics application and are not offered as an export option in other software, due to proprietary considerations. An example of this is Adobe Photoshop's native PSD-format(Prevention of Significant Deterioration), which cannot be opened in less sophisticated programs for image viewing or editing, such as Microsoft Paint. Most image editing software is capable of importing and exporting in a variety of formats though, and a number of dedicated image converters exist.</a:t>
            </a:r>
            <a:endParaRPr b="0" lang="cs-CZ" sz="1800" spc="-1" strike="noStrike">
              <a:solidFill>
                <a:srgbClr val="000000"/>
              </a:solidFill>
              <a:latin typeface="Arial"/>
            </a:endParaRPr>
          </a:p>
          <a:p>
            <a:pPr algn="just">
              <a:lnSpc>
                <a:spcPct val="115000"/>
              </a:lnSpc>
              <a:spcBef>
                <a:spcPts val="601"/>
              </a:spcBef>
              <a:spcAft>
                <a:spcPts val="601"/>
              </a:spcAft>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3" name="PlaceHolder 1"/>
          <p:cNvSpPr>
            <a:spLocks noGrp="1"/>
          </p:cNvSpPr>
          <p:nvPr>
            <p:ph type="sldNum" idx="73"/>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1FE58801-6552-4E0B-A6DC-C2659CAF1288}"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654" name="PlaceHolder 2"/>
          <p:cNvSpPr>
            <a:spLocks noGrp="1"/>
          </p:cNvSpPr>
          <p:nvPr>
            <p:ph type="title"/>
          </p:nvPr>
        </p:nvSpPr>
        <p:spPr>
          <a:xfrm>
            <a:off x="805320" y="1044000"/>
            <a:ext cx="11246760" cy="75492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konverze mezi jednotlivými grafickými formáty</a:t>
            </a:r>
            <a:endParaRPr b="0" lang="cs-CZ" sz="4000" spc="-1" strike="noStrike">
              <a:solidFill>
                <a:srgbClr val="000000"/>
              </a:solidFill>
              <a:latin typeface="Arial"/>
            </a:endParaRPr>
          </a:p>
        </p:txBody>
      </p:sp>
      <p:sp>
        <p:nvSpPr>
          <p:cNvPr id="655" name="Obdélník 121"/>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656" name="Obdélník 122"/>
          <p:cNvSpPr/>
          <p:nvPr/>
        </p:nvSpPr>
        <p:spPr>
          <a:xfrm>
            <a:off x="720720" y="2160000"/>
            <a:ext cx="10618200" cy="41367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601"/>
              </a:spcBef>
              <a:spcAft>
                <a:spcPts val="601"/>
              </a:spcAft>
            </a:pPr>
            <a:r>
              <a:rPr b="0" lang="cs-CZ" sz="1800" spc="-1" strike="noStrike">
                <a:solidFill>
                  <a:srgbClr val="000000"/>
                </a:solidFill>
                <a:latin typeface="Trebuchet MS"/>
                <a:ea typeface="DejaVu Sans"/>
              </a:rPr>
              <a:t>Loss due to compression</a:t>
            </a:r>
            <a:endParaRPr b="0" lang="cs-CZ" sz="1800" spc="-1" strike="noStrike">
              <a:solidFill>
                <a:srgbClr val="000000"/>
              </a:solidFill>
              <a:latin typeface="Arial"/>
            </a:endParaRPr>
          </a:p>
          <a:p>
            <a:pPr algn="just">
              <a:lnSpc>
                <a:spcPct val="115000"/>
              </a:lnSpc>
              <a:spcBef>
                <a:spcPts val="601"/>
              </a:spcBef>
              <a:spcAft>
                <a:spcPts val="601"/>
              </a:spcAft>
            </a:pPr>
            <a:r>
              <a:rPr b="0" lang="cs-CZ" sz="1800" spc="-1" strike="noStrike">
                <a:solidFill>
                  <a:srgbClr val="000000"/>
                </a:solidFill>
                <a:latin typeface="Trebuchet MS"/>
                <a:ea typeface="DejaVu Sans"/>
              </a:rPr>
              <a:t>Besides uncompressed formats and lossless compression formats that can usually be interconverted without any loss of detail, there are compressed formats such as JPEG, which lose detail on nearly every compress. While a conversion from a compressed to an uncompressed format is in general without loss, this is not true the other way around. Even a compressed-uncompressed-compressed round trip without any image manipulation may incur some loss of detail.</a:t>
            </a:r>
            <a:endParaRPr b="0" lang="cs-CZ" sz="1800" spc="-1" strike="noStrike">
              <a:solidFill>
                <a:srgbClr val="000000"/>
              </a:solidFill>
              <a:latin typeface="Arial"/>
            </a:endParaRPr>
          </a:p>
          <a:p>
            <a:pPr algn="just">
              <a:lnSpc>
                <a:spcPct val="115000"/>
              </a:lnSpc>
              <a:spcBef>
                <a:spcPts val="601"/>
              </a:spcBef>
              <a:spcAft>
                <a:spcPts val="601"/>
              </a:spcAft>
            </a:pPr>
            <a:r>
              <a:rPr b="0" lang="cs-CZ" sz="1800" spc="-1" strike="noStrike">
                <a:solidFill>
                  <a:srgbClr val="000000"/>
                </a:solidFill>
                <a:latin typeface="Trebuchet MS"/>
                <a:ea typeface="DejaVu Sans"/>
              </a:rPr>
              <a:t>Loss due to format change</a:t>
            </a:r>
            <a:endParaRPr b="0" lang="cs-CZ" sz="1800" spc="-1" strike="noStrike">
              <a:solidFill>
                <a:srgbClr val="000000"/>
              </a:solidFill>
              <a:latin typeface="Arial"/>
            </a:endParaRPr>
          </a:p>
          <a:p>
            <a:pPr algn="just">
              <a:lnSpc>
                <a:spcPct val="115000"/>
              </a:lnSpc>
              <a:spcBef>
                <a:spcPts val="601"/>
              </a:spcBef>
              <a:spcAft>
                <a:spcPts val="601"/>
              </a:spcAft>
            </a:pPr>
            <a:r>
              <a:rPr b="0" lang="cs-CZ" sz="1800" spc="-1" strike="noStrike">
                <a:solidFill>
                  <a:srgbClr val="000000"/>
                </a:solidFill>
                <a:latin typeface="Trebuchet MS"/>
                <a:ea typeface="DejaVu Sans"/>
              </a:rPr>
              <a:t>Like any resampling operation, changing image size and bit depth are lossy in all cases of downsampling, such as 30-bit to 24-bit or 24-bit to 8-bit palette-based images. While increasing bit depth is usually lossless, increasing image size can introduce aliasing or other undesired artifacts.</a:t>
            </a:r>
            <a:endParaRPr b="0" lang="cs-CZ" sz="1800" spc="-1" strike="noStrike">
              <a:solidFill>
                <a:srgbClr val="000000"/>
              </a:solidFill>
              <a:latin typeface="Arial"/>
            </a:endParaRPr>
          </a:p>
          <a:p>
            <a:pPr algn="just">
              <a:lnSpc>
                <a:spcPct val="115000"/>
              </a:lnSpc>
              <a:spcBef>
                <a:spcPts val="601"/>
              </a:spcBef>
              <a:spcAft>
                <a:spcPts val="601"/>
              </a:spcAft>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7" name="PlaceHolder 1"/>
          <p:cNvSpPr>
            <a:spLocks noGrp="1"/>
          </p:cNvSpPr>
          <p:nvPr>
            <p:ph type="sldNum" idx="74"/>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06B589C5-A820-4CB4-AA0C-836A335E46B1}"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658" name="PlaceHolder 2"/>
          <p:cNvSpPr>
            <a:spLocks noGrp="1"/>
          </p:cNvSpPr>
          <p:nvPr>
            <p:ph type="title"/>
          </p:nvPr>
        </p:nvSpPr>
        <p:spPr>
          <a:xfrm>
            <a:off x="805320" y="1044000"/>
            <a:ext cx="11246760" cy="75492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konverze mezi jednotlivými grafickými formáty</a:t>
            </a:r>
            <a:endParaRPr b="0" lang="cs-CZ" sz="4000" spc="-1" strike="noStrike">
              <a:solidFill>
                <a:srgbClr val="000000"/>
              </a:solidFill>
              <a:latin typeface="Arial"/>
            </a:endParaRPr>
          </a:p>
        </p:txBody>
      </p:sp>
      <p:sp>
        <p:nvSpPr>
          <p:cNvPr id="659" name="Obdélník 123"/>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660" name="Obdélník 124"/>
          <p:cNvSpPr/>
          <p:nvPr/>
        </p:nvSpPr>
        <p:spPr>
          <a:xfrm>
            <a:off x="720720" y="2160000"/>
            <a:ext cx="10618200" cy="41367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601"/>
              </a:spcBef>
              <a:spcAft>
                <a:spcPts val="601"/>
              </a:spcAft>
            </a:pPr>
            <a:r>
              <a:rPr b="0" lang="cs-CZ" sz="1800" spc="-1" strike="noStrike">
                <a:solidFill>
                  <a:srgbClr val="000000"/>
                </a:solidFill>
                <a:latin typeface="Trebuchet MS"/>
                <a:ea typeface="DejaVu Sans"/>
              </a:rPr>
              <a:t>RAW images</a:t>
            </a:r>
            <a:endParaRPr b="0" lang="cs-CZ" sz="1800" spc="-1" strike="noStrike">
              <a:solidFill>
                <a:srgbClr val="000000"/>
              </a:solidFill>
              <a:latin typeface="Arial"/>
            </a:endParaRPr>
          </a:p>
          <a:p>
            <a:pPr algn="just">
              <a:lnSpc>
                <a:spcPct val="115000"/>
              </a:lnSpc>
              <a:spcBef>
                <a:spcPts val="601"/>
              </a:spcBef>
              <a:spcAft>
                <a:spcPts val="601"/>
              </a:spcAft>
            </a:pPr>
            <a:r>
              <a:rPr b="0" lang="cs-CZ" sz="1800" spc="-1" strike="noStrike">
                <a:solidFill>
                  <a:srgbClr val="000000"/>
                </a:solidFill>
                <a:latin typeface="Trebuchet MS"/>
                <a:ea typeface="DejaVu Sans"/>
              </a:rPr>
              <a:t>More expensive digital cameras usually offer the option to shoot in Raw image format. RAW is not a standardized format, in fact, RAW-formats even differ between camera models from the same vendor. Data in a RAW-file is structured according to the Bayer filter's pattern in cameras that use a single image sensor. Debayering, the process of obtaining bitmap data from a RAW-image is always a lossy operation. In addition, some downsampling is always performed, again reducing image information. </a:t>
            </a:r>
            <a:endParaRPr b="0" lang="cs-CZ" sz="1800" spc="-1" strike="noStrike">
              <a:solidFill>
                <a:srgbClr val="000000"/>
              </a:solidFill>
              <a:latin typeface="Arial"/>
            </a:endParaRPr>
          </a:p>
          <a:p>
            <a:pPr algn="just">
              <a:lnSpc>
                <a:spcPct val="115000"/>
              </a:lnSpc>
              <a:spcBef>
                <a:spcPts val="601"/>
              </a:spcBef>
              <a:spcAft>
                <a:spcPts val="601"/>
              </a:spcAft>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1" name="PlaceHolder 1"/>
          <p:cNvSpPr>
            <a:spLocks noGrp="1"/>
          </p:cNvSpPr>
          <p:nvPr>
            <p:ph type="sldNum" idx="75"/>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2AB167BF-9D91-43AC-A127-C41D9AFAEAD0}"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662" name="PlaceHolder 2"/>
          <p:cNvSpPr>
            <a:spLocks noGrp="1"/>
          </p:cNvSpPr>
          <p:nvPr>
            <p:ph type="title"/>
          </p:nvPr>
        </p:nvSpPr>
        <p:spPr>
          <a:xfrm>
            <a:off x="805320" y="1044000"/>
            <a:ext cx="11246760" cy="75492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konverze mezi jednotlivými grafickými formáty</a:t>
            </a:r>
            <a:endParaRPr b="0" lang="cs-CZ" sz="4000" spc="-1" strike="noStrike">
              <a:solidFill>
                <a:srgbClr val="000000"/>
              </a:solidFill>
              <a:latin typeface="Arial"/>
            </a:endParaRPr>
          </a:p>
        </p:txBody>
      </p:sp>
      <p:sp>
        <p:nvSpPr>
          <p:cNvPr id="663" name="Obdélník 117"/>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664" name="Obdélník 118"/>
          <p:cNvSpPr/>
          <p:nvPr/>
        </p:nvSpPr>
        <p:spPr>
          <a:xfrm>
            <a:off x="720720" y="2160000"/>
            <a:ext cx="10618200" cy="41367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601"/>
              </a:spcBef>
              <a:spcAft>
                <a:spcPts val="601"/>
              </a:spcAft>
            </a:pPr>
            <a:r>
              <a:rPr b="0" lang="cs-CZ" sz="1800" spc="-1" strike="noStrike">
                <a:solidFill>
                  <a:srgbClr val="000000"/>
                </a:solidFill>
                <a:latin typeface="Trebuchet MS"/>
                <a:ea typeface="DejaVu Sans"/>
              </a:rPr>
              <a:t>Videa</a:t>
            </a:r>
            <a:endParaRPr b="0" lang="cs-CZ"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cs-CZ" sz="1800" spc="-1" strike="noStrike" u="sng">
                <a:solidFill>
                  <a:srgbClr val="0000ff"/>
                </a:solidFill>
                <a:uFillTx/>
                <a:latin typeface="Trebuchet MS"/>
                <a:ea typeface="DejaVu Sans"/>
                <a:hlinkClick r:id="rId1"/>
              </a:rPr>
              <a:t>https://www.youtube.com/watch?v=EXZWHumclx0</a:t>
            </a:r>
            <a:r>
              <a:rPr b="0" lang="cs-CZ" sz="1800" spc="-1" strike="noStrike">
                <a:solidFill>
                  <a:srgbClr val="000000"/>
                </a:solidFill>
                <a:latin typeface="Trebuchet MS"/>
                <a:ea typeface="DejaVu Sans"/>
              </a:rPr>
              <a:t> - jak počítač uchovává obrázek</a:t>
            </a:r>
            <a:endParaRPr b="0" lang="cs-CZ"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cs-CZ" sz="1800" spc="-1" strike="noStrike" u="sng">
                <a:solidFill>
                  <a:srgbClr val="0000ff"/>
                </a:solidFill>
                <a:uFillTx/>
                <a:latin typeface="Trebuchet MS"/>
                <a:ea typeface="DejaVu Sans"/>
                <a:hlinkClick r:id="rId2"/>
              </a:rPr>
              <a:t>https://www.youtube.com/watch?v=WblPwVq9KnU</a:t>
            </a:r>
            <a:r>
              <a:rPr b="0" lang="cs-CZ" sz="1800" spc="-1" strike="noStrike">
                <a:solidFill>
                  <a:srgbClr val="000000"/>
                </a:solidFill>
                <a:latin typeface="Trebuchet MS"/>
                <a:ea typeface="DejaVu Sans"/>
              </a:rPr>
              <a:t> - rozdíl mezi formáty obrázků</a:t>
            </a:r>
            <a:endParaRPr b="0" lang="cs-CZ" sz="1800" spc="-1" strike="noStrike">
              <a:solidFill>
                <a:srgbClr val="000000"/>
              </a:solidFill>
              <a:latin typeface="Arial"/>
            </a:endParaRPr>
          </a:p>
          <a:p>
            <a:pPr algn="just">
              <a:lnSpc>
                <a:spcPct val="100000"/>
              </a:lnSpc>
            </a:pPr>
            <a:endParaRPr b="0" lang="cs-CZ" sz="1800" spc="-1" strike="noStrike">
              <a:solidFill>
                <a:srgbClr val="000000"/>
              </a:solidFill>
              <a:latin typeface="Arial"/>
            </a:endParaRPr>
          </a:p>
          <a:p>
            <a:pPr algn="just">
              <a:lnSpc>
                <a:spcPct val="10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5" name="PlaceHolder 1"/>
          <p:cNvSpPr>
            <a:spLocks noGrp="1"/>
          </p:cNvSpPr>
          <p:nvPr>
            <p:ph type="sldNum" idx="76"/>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B5C4B0D7-716C-46BB-9943-0A95E95EC93A}"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666" name="PlaceHolder 2"/>
          <p:cNvSpPr>
            <a:spLocks noGrp="1"/>
          </p:cNvSpPr>
          <p:nvPr>
            <p:ph type="title"/>
          </p:nvPr>
        </p:nvSpPr>
        <p:spPr>
          <a:xfrm>
            <a:off x="805320" y="1044000"/>
            <a:ext cx="11246760" cy="75492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konverze mezi jednotlivými grafickými formáty</a:t>
            </a:r>
            <a:endParaRPr b="0" lang="cs-CZ" sz="4000" spc="-1" strike="noStrike">
              <a:solidFill>
                <a:srgbClr val="000000"/>
              </a:solidFill>
              <a:latin typeface="Arial"/>
            </a:endParaRPr>
          </a:p>
        </p:txBody>
      </p:sp>
      <p:sp>
        <p:nvSpPr>
          <p:cNvPr id="667" name="Obdélník 127"/>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668" name="Obdélník 128"/>
          <p:cNvSpPr/>
          <p:nvPr/>
        </p:nvSpPr>
        <p:spPr>
          <a:xfrm>
            <a:off x="720720" y="2160000"/>
            <a:ext cx="10618200" cy="41367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601"/>
              </a:spcBef>
              <a:spcAft>
                <a:spcPts val="601"/>
              </a:spcAft>
            </a:pPr>
            <a:r>
              <a:rPr b="0" lang="cs-CZ" sz="1800" spc="-1" strike="noStrike">
                <a:solidFill>
                  <a:srgbClr val="000000"/>
                </a:solidFill>
                <a:latin typeface="Trebuchet MS"/>
                <a:ea typeface="DejaVu Sans"/>
              </a:rPr>
              <a:t>Odkaz na color picker (výběr v barevné paletě)</a:t>
            </a:r>
            <a:endParaRPr b="0" lang="cs-CZ"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cs-CZ" sz="1800" spc="-1" strike="noStrike" u="sng">
                <a:solidFill>
                  <a:srgbClr val="0000ff"/>
                </a:solidFill>
                <a:uFillTx/>
                <a:latin typeface="Trebuchet MS"/>
                <a:ea typeface="DejaVu Sans"/>
                <a:hlinkClick r:id="rId1"/>
              </a:rPr>
              <a:t>https://www.w3schools.com/colors/colors_picker.asp</a:t>
            </a:r>
            <a:endParaRPr b="0" lang="cs-CZ" sz="1800" spc="-1" strike="noStrike">
              <a:solidFill>
                <a:srgbClr val="000000"/>
              </a:solidFill>
              <a:latin typeface="Arial"/>
            </a:endParaRPr>
          </a:p>
          <a:p>
            <a:pPr algn="just">
              <a:lnSpc>
                <a:spcPct val="100000"/>
              </a:lnSpc>
            </a:pPr>
            <a:endParaRPr b="0" lang="cs-CZ" sz="1800" spc="-1" strike="noStrike">
              <a:solidFill>
                <a:srgbClr val="000000"/>
              </a:solidFill>
              <a:latin typeface="Arial"/>
            </a:endParaRPr>
          </a:p>
          <a:p>
            <a:pPr algn="just">
              <a:lnSpc>
                <a:spcPct val="100000"/>
              </a:lnSpc>
            </a:pPr>
            <a:r>
              <a:rPr b="0" lang="cs-CZ" sz="1800" spc="-1" strike="noStrike">
                <a:solidFill>
                  <a:srgbClr val="000000"/>
                </a:solidFill>
                <a:latin typeface="Trebuchet MS"/>
                <a:ea typeface="DejaVu Sans"/>
              </a:rPr>
              <a:t>Příklady</a:t>
            </a:r>
            <a:endParaRPr b="0" lang="cs-CZ"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cs-CZ" sz="1800" spc="-1" strike="noStrike">
                <a:solidFill>
                  <a:srgbClr val="000000"/>
                </a:solidFill>
                <a:latin typeface="Trebuchet MS"/>
                <a:ea typeface="DejaVu Sans"/>
              </a:rPr>
              <a:t>Jakým způsobem lze obecně zapsat červenou barvu?</a:t>
            </a:r>
            <a:endParaRPr b="0" lang="cs-CZ"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cs-CZ" sz="1800" spc="-1" strike="noStrike">
                <a:solidFill>
                  <a:srgbClr val="000000"/>
                </a:solidFill>
                <a:latin typeface="Trebuchet MS"/>
                <a:ea typeface="DejaVu Sans"/>
              </a:rPr>
              <a:t>Jak lze ze zápisu barvy poznat, zda se jedná o odstín šedi?</a:t>
            </a:r>
            <a:endParaRPr b="0" lang="cs-CZ"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cs-CZ" sz="1800" spc="-1" strike="noStrike">
                <a:solidFill>
                  <a:srgbClr val="000000"/>
                </a:solidFill>
                <a:latin typeface="Trebuchet MS"/>
                <a:ea typeface="DejaVu Sans"/>
              </a:rPr>
              <a:t>Vyjádřete 35% šedou barvu v modelech RGB a CMY.</a:t>
            </a:r>
            <a:endParaRPr b="0" lang="cs-CZ"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cs-CZ" sz="1800" spc="-1" strike="noStrike">
                <a:solidFill>
                  <a:srgbClr val="000000"/>
                </a:solidFill>
                <a:latin typeface="Trebuchet MS"/>
                <a:ea typeface="DejaVu Sans"/>
              </a:rPr>
              <a:t>Kolikaprocentní šedá je barva reprezentovaná hexadecimálním kódem EEEEEE? (v modelu RGB)</a:t>
            </a:r>
            <a:endParaRPr b="0" lang="cs-CZ" sz="1800" spc="-1" strike="noStrike">
              <a:solidFill>
                <a:srgbClr val="000000"/>
              </a:solidFill>
              <a:latin typeface="Arial"/>
            </a:endParaRPr>
          </a:p>
          <a:p>
            <a:pPr algn="just">
              <a:lnSpc>
                <a:spcPct val="100000"/>
              </a:lnSpc>
            </a:pPr>
            <a:endParaRPr b="0" lang="cs-CZ" sz="1800" spc="-1" strike="noStrike">
              <a:solidFill>
                <a:srgbClr val="000000"/>
              </a:solidFill>
              <a:latin typeface="Arial"/>
            </a:endParaRPr>
          </a:p>
          <a:p>
            <a:pPr algn="just">
              <a:lnSpc>
                <a:spcPct val="10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9" name="PlaceHolder 1"/>
          <p:cNvSpPr>
            <a:spLocks noGrp="1"/>
          </p:cNvSpPr>
          <p:nvPr>
            <p:ph type="sldNum" idx="77"/>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A2887117-EB59-4E1E-AD6B-750D53EFCCBC}"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670" name="PlaceHolder 2"/>
          <p:cNvSpPr>
            <a:spLocks noGrp="1"/>
          </p:cNvSpPr>
          <p:nvPr>
            <p:ph type="title"/>
          </p:nvPr>
        </p:nvSpPr>
        <p:spPr>
          <a:xfrm>
            <a:off x="805320" y="1044000"/>
            <a:ext cx="11246760" cy="75492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konverze mezi jednotlivými grafickými formáty</a:t>
            </a:r>
            <a:endParaRPr b="0" lang="cs-CZ" sz="4000" spc="-1" strike="noStrike">
              <a:solidFill>
                <a:srgbClr val="000000"/>
              </a:solidFill>
              <a:latin typeface="Arial"/>
            </a:endParaRPr>
          </a:p>
        </p:txBody>
      </p:sp>
      <p:sp>
        <p:nvSpPr>
          <p:cNvPr id="671" name="Obdélník 125"/>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672" name="Obdélník 126"/>
          <p:cNvSpPr/>
          <p:nvPr/>
        </p:nvSpPr>
        <p:spPr>
          <a:xfrm>
            <a:off x="720720" y="2160000"/>
            <a:ext cx="10618200" cy="41367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601"/>
              </a:spcBef>
              <a:spcAft>
                <a:spcPts val="601"/>
              </a:spcAft>
            </a:pPr>
            <a:r>
              <a:rPr b="0" lang="cs-CZ" sz="1800" spc="-1" strike="noStrike">
                <a:solidFill>
                  <a:srgbClr val="000000"/>
                </a:solidFill>
                <a:latin typeface="Trebuchet MS"/>
                <a:ea typeface="DejaVu Sans"/>
              </a:rPr>
              <a:t>Příklad</a:t>
            </a:r>
            <a:endParaRPr b="0" lang="cs-CZ"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cs-CZ" sz="1800" spc="-1" strike="noStrike">
                <a:solidFill>
                  <a:srgbClr val="000000"/>
                </a:solidFill>
                <a:latin typeface="Trebuchet MS"/>
                <a:ea typeface="DejaVu Sans"/>
              </a:rPr>
              <a:t>Obrázek má rozměry 1024 x 768 pixelů a hustotu 96 dpi. Jaké jsou jeho rozměry v palcích? Jaké jsou jeho rozměry v cm?</a:t>
            </a:r>
            <a:endParaRPr b="0" lang="cs-CZ"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cs-CZ" sz="1800" spc="-1" strike="noStrike">
                <a:solidFill>
                  <a:srgbClr val="000000"/>
                </a:solidFill>
                <a:latin typeface="Trebuchet MS"/>
                <a:ea typeface="DejaVu Sans"/>
              </a:rPr>
              <a:t>Kolik pixelů obsahuje obrázek o rozměru 20 × 16cm s hustotou 100 dpi?</a:t>
            </a:r>
            <a:endParaRPr b="0" lang="cs-CZ"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cs-CZ" sz="1800" spc="-1" strike="noStrike">
                <a:solidFill>
                  <a:srgbClr val="000000"/>
                </a:solidFill>
                <a:latin typeface="Trebuchet MS"/>
                <a:ea typeface="DejaVu Sans"/>
              </a:rPr>
              <a:t>Mějme čtvercový obraz o straně délky 2 palce, který obsahuje 36 864 pixelů. Jaká je jeho hustota?</a:t>
            </a:r>
            <a:endParaRPr b="0" lang="cs-CZ"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cs-CZ" sz="1800" spc="-1" strike="noStrike">
                <a:solidFill>
                  <a:srgbClr val="000000"/>
                </a:solidFill>
                <a:latin typeface="Trebuchet MS"/>
                <a:ea typeface="DejaVu Sans"/>
              </a:rPr>
              <a:t>Kolik prostoru v paměti počítače zabere nekomprimovaný rastrový obraz v odstínech šedé, rozměry jsou 3x4 palce a rozlišení 100 dpi?</a:t>
            </a:r>
            <a:endParaRPr b="0" lang="cs-CZ"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cs-CZ" sz="1800" spc="-1" strike="noStrike">
                <a:solidFill>
                  <a:srgbClr val="000000"/>
                </a:solidFill>
                <a:latin typeface="Trebuchet MS"/>
                <a:ea typeface="DejaVu Sans"/>
              </a:rPr>
              <a:t> </a:t>
            </a: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3" name="PlaceHolder 1"/>
          <p:cNvSpPr>
            <a:spLocks noGrp="1"/>
          </p:cNvSpPr>
          <p:nvPr>
            <p:ph type="sldNum" idx="78"/>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257F5A9C-D163-4CC8-8C7E-7BA7B4327379}"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674" name="PlaceHolder 2"/>
          <p:cNvSpPr>
            <a:spLocks noGrp="1"/>
          </p:cNvSpPr>
          <p:nvPr>
            <p:ph type="title"/>
          </p:nvPr>
        </p:nvSpPr>
        <p:spPr>
          <a:xfrm>
            <a:off x="805320" y="1044000"/>
            <a:ext cx="11246760" cy="75492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konverze mezi jednotlivými grafickými formáty</a:t>
            </a:r>
            <a:endParaRPr b="0" lang="cs-CZ" sz="4000" spc="-1" strike="noStrike">
              <a:solidFill>
                <a:srgbClr val="000000"/>
              </a:solidFill>
              <a:latin typeface="Arial"/>
            </a:endParaRPr>
          </a:p>
        </p:txBody>
      </p:sp>
      <p:sp>
        <p:nvSpPr>
          <p:cNvPr id="675" name="Obdélník 131"/>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676" name="Obdélník 132"/>
          <p:cNvSpPr/>
          <p:nvPr/>
        </p:nvSpPr>
        <p:spPr>
          <a:xfrm>
            <a:off x="720720" y="2160000"/>
            <a:ext cx="10618200" cy="41367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601"/>
              </a:spcBef>
              <a:spcAft>
                <a:spcPts val="601"/>
              </a:spcAft>
            </a:pPr>
            <a:r>
              <a:rPr b="0" lang="cs-CZ" sz="1800" spc="-1" strike="noStrike">
                <a:solidFill>
                  <a:srgbClr val="000000"/>
                </a:solidFill>
                <a:latin typeface="Trebuchet MS"/>
                <a:ea typeface="DejaVu Sans"/>
              </a:rPr>
              <a:t>Příklad</a:t>
            </a:r>
            <a:endParaRPr b="0" lang="cs-CZ"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cs-CZ" sz="1800" spc="-1" strike="noStrike">
                <a:solidFill>
                  <a:srgbClr val="000000"/>
                </a:solidFill>
                <a:latin typeface="Trebuchet MS"/>
                <a:ea typeface="DejaVu Sans"/>
              </a:rPr>
              <a:t>Najděte na internetu 2 obrázky: nějaké zvíře v přírodě (liška) a olympijské kruhy</a:t>
            </a:r>
            <a:endParaRPr b="0" lang="cs-CZ"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cs-CZ" sz="1800" spc="-1" strike="noStrike">
                <a:solidFill>
                  <a:srgbClr val="000000"/>
                </a:solidFill>
                <a:latin typeface="Trebuchet MS"/>
                <a:ea typeface="DejaVu Sans"/>
              </a:rPr>
              <a:t>Stáhněte do počítače a uložte jako bmp</a:t>
            </a:r>
            <a:endParaRPr b="0" lang="cs-CZ" sz="1800" spc="-1" strike="noStrike">
              <a:solidFill>
                <a:srgbClr val="000000"/>
              </a:solidFill>
              <a:latin typeface="Arial"/>
            </a:endParaRPr>
          </a:p>
          <a:p>
            <a:pPr algn="just">
              <a:lnSpc>
                <a:spcPct val="100000"/>
              </a:lnSpc>
            </a:pPr>
            <a:endParaRPr b="0" lang="cs-CZ"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cs-CZ" sz="1800" spc="-1" strike="noStrike">
                <a:solidFill>
                  <a:srgbClr val="000000"/>
                </a:solidFill>
                <a:latin typeface="Trebuchet MS"/>
                <a:ea typeface="DejaVu Sans"/>
              </a:rPr>
              <a:t>Zjistěte ve vlastnostech souborů jejich velikost a zhodnoťte ji. Zdá se vám akorát, příliš malá, nebo příliš velká s ohledem na rozměry a kvalitu obrázků?</a:t>
            </a:r>
            <a:endParaRPr b="0" lang="cs-CZ"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cs-CZ" sz="1800" spc="-1" strike="noStrike">
                <a:solidFill>
                  <a:srgbClr val="000000"/>
                </a:solidFill>
                <a:latin typeface="Trebuchet MS"/>
                <a:ea typeface="DejaVu Sans"/>
              </a:rPr>
              <a:t>Které charakteristiky rastrového obrazu mají vliv na jeho velikost? Zjistěte hodnoty těchto charakteristik a odvoďte vztah pro výpočet velikosti nekomprimovaného rastrového obrazu.</a:t>
            </a:r>
            <a:endParaRPr b="0" lang="cs-CZ"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cs-CZ" sz="1800" spc="-1" strike="noStrike">
                <a:solidFill>
                  <a:srgbClr val="000000"/>
                </a:solidFill>
                <a:latin typeface="Trebuchet MS"/>
                <a:ea typeface="DejaVu Sans"/>
              </a:rPr>
              <a:t>Porovnejte teoretické maximální velikosti zjištěné z odvozeného vztahu se skutečnou velikostí souborů. Je formát BMP ideální? Vyzkoušejte konverzi z formátu BMP postupně do formátů JPG a PNG (beze změny ostatních charakteristik) a vždy ověřte výslednou velikost. Zamyslete se nad výběrem vhodného formátu pro uložení barevné fotografie. </a:t>
            </a: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7" name="PlaceHolder 1"/>
          <p:cNvSpPr>
            <a:spLocks noGrp="1"/>
          </p:cNvSpPr>
          <p:nvPr>
            <p:ph type="sldNum" idx="79"/>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424D6F35-C38A-460E-9A02-78CEEE9007F2}"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678" name="PlaceHolder 2"/>
          <p:cNvSpPr>
            <a:spLocks noGrp="1"/>
          </p:cNvSpPr>
          <p:nvPr>
            <p:ph type="title"/>
          </p:nvPr>
        </p:nvSpPr>
        <p:spPr>
          <a:xfrm>
            <a:off x="805320" y="1044000"/>
            <a:ext cx="11246760" cy="75492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konverze mezi jednotlivými grafickými formáty</a:t>
            </a:r>
            <a:endParaRPr b="0" lang="cs-CZ" sz="4000" spc="-1" strike="noStrike">
              <a:solidFill>
                <a:srgbClr val="000000"/>
              </a:solidFill>
              <a:latin typeface="Arial"/>
            </a:endParaRPr>
          </a:p>
        </p:txBody>
      </p:sp>
      <p:sp>
        <p:nvSpPr>
          <p:cNvPr id="679" name="Obdélník 133"/>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680" name="Obdélník 134"/>
          <p:cNvSpPr/>
          <p:nvPr/>
        </p:nvSpPr>
        <p:spPr>
          <a:xfrm>
            <a:off x="720720" y="2160000"/>
            <a:ext cx="10618200" cy="41367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601"/>
              </a:spcBef>
              <a:spcAft>
                <a:spcPts val="601"/>
              </a:spcAft>
            </a:pPr>
            <a:r>
              <a:rPr b="0" lang="cs-CZ" sz="1800" spc="-1" strike="noStrike">
                <a:solidFill>
                  <a:srgbClr val="000000"/>
                </a:solidFill>
                <a:latin typeface="Trebuchet MS"/>
                <a:ea typeface="DejaVu Sans"/>
              </a:rPr>
              <a:t>Příklad</a:t>
            </a:r>
            <a:endParaRPr b="0" lang="cs-CZ"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cs-CZ" sz="1800" spc="-1" strike="noStrike">
                <a:solidFill>
                  <a:srgbClr val="000000"/>
                </a:solidFill>
                <a:latin typeface="Trebuchet MS"/>
                <a:ea typeface="DejaVu Sans"/>
              </a:rPr>
              <a:t>Najděte na internetu 2 obrázky: nějaké zvíře v přírodě (liška) a olympijské kruhy</a:t>
            </a:r>
            <a:endParaRPr b="0" lang="cs-CZ"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cs-CZ" sz="1800" spc="-1" strike="noStrike">
                <a:solidFill>
                  <a:srgbClr val="000000"/>
                </a:solidFill>
                <a:latin typeface="Trebuchet MS"/>
                <a:ea typeface="DejaVu Sans"/>
              </a:rPr>
              <a:t>Stáhněte do počítače a uložte jako bmp</a:t>
            </a:r>
            <a:endParaRPr b="0" lang="cs-CZ" sz="1800" spc="-1" strike="noStrike">
              <a:solidFill>
                <a:srgbClr val="000000"/>
              </a:solidFill>
              <a:latin typeface="Arial"/>
            </a:endParaRPr>
          </a:p>
          <a:p>
            <a:pPr algn="just">
              <a:lnSpc>
                <a:spcPct val="100000"/>
              </a:lnSpc>
            </a:pPr>
            <a:endParaRPr b="0" lang="cs-CZ"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cs-CZ" sz="1800" spc="-1" strike="noStrike">
                <a:solidFill>
                  <a:srgbClr val="000000"/>
                </a:solidFill>
                <a:latin typeface="Trebuchet MS"/>
                <a:ea typeface="DejaVu Sans"/>
              </a:rPr>
              <a:t>Upravte obrázek postupným snižováním bitové hloubky (pravé barvy → odstíny šedi → monochromatický obraz) a vždy ověřte výslednou velikost. Je vhodné pro uložení monochromatického obrazu používat formát JPG, který je určen pro pravé barvy? Kdy použijete odstíny šedi?</a:t>
            </a:r>
            <a:endParaRPr b="0" lang="cs-CZ"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cs-CZ" sz="1800" spc="-1" strike="noStrike">
                <a:solidFill>
                  <a:srgbClr val="000000"/>
                </a:solidFill>
                <a:latin typeface="Trebuchet MS"/>
                <a:ea typeface="DejaVu Sans"/>
              </a:rPr>
              <a:t>Jak se změní velikost souboru, pokud místo modelu RGB použijeme model CMYK? Upravte vztah a ověřte výpočtem.</a:t>
            </a:r>
            <a:endParaRPr b="0" lang="cs-CZ"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cs-CZ" sz="1800" spc="-1" strike="noStrike">
                <a:solidFill>
                  <a:srgbClr val="000000"/>
                </a:solidFill>
                <a:latin typeface="Trebuchet MS"/>
                <a:ea typeface="DejaVu Sans"/>
              </a:rPr>
              <a:t>Pro zjištění velikosti obrazu jste použili jeho rozměry v obrazových bodech (pixelech). Jakým jiným způsobem je ještě možné popsat rozměry obrazu? Zamyslete se nad souvislostí mezi rozměry obrazu (v délkových jednotkách) a hustotou. Jaké jednotky používáme pro vyjádření hustoty?</a:t>
            </a:r>
            <a:endParaRPr b="0" lang="cs-CZ" sz="1800" spc="-1" strike="noStrike">
              <a:solidFill>
                <a:srgbClr val="000000"/>
              </a:solidFill>
              <a:latin typeface="Arial"/>
            </a:endParaRPr>
          </a:p>
          <a:p>
            <a:pPr algn="just">
              <a:lnSpc>
                <a:spcPct val="10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1" name="PlaceHolder 1"/>
          <p:cNvSpPr>
            <a:spLocks noGrp="1"/>
          </p:cNvSpPr>
          <p:nvPr>
            <p:ph type="sldNum" idx="80"/>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8A5AC2E8-AFAA-4776-8AA6-D5DA44C76BAA}"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682" name="PlaceHolder 2"/>
          <p:cNvSpPr>
            <a:spLocks noGrp="1"/>
          </p:cNvSpPr>
          <p:nvPr>
            <p:ph type="title"/>
          </p:nvPr>
        </p:nvSpPr>
        <p:spPr>
          <a:xfrm>
            <a:off x="805320" y="1044000"/>
            <a:ext cx="11246760" cy="75492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konverze mezi jednotlivými grafickými formáty</a:t>
            </a:r>
            <a:endParaRPr b="0" lang="cs-CZ" sz="4000" spc="-1" strike="noStrike">
              <a:solidFill>
                <a:srgbClr val="000000"/>
              </a:solidFill>
              <a:latin typeface="Arial"/>
            </a:endParaRPr>
          </a:p>
        </p:txBody>
      </p:sp>
      <p:sp>
        <p:nvSpPr>
          <p:cNvPr id="683" name="Obdélník 135"/>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684" name="Obdélník 136"/>
          <p:cNvSpPr/>
          <p:nvPr/>
        </p:nvSpPr>
        <p:spPr>
          <a:xfrm>
            <a:off x="720720" y="2160000"/>
            <a:ext cx="10618200" cy="41367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601"/>
              </a:spcBef>
              <a:spcAft>
                <a:spcPts val="601"/>
              </a:spcAft>
            </a:pPr>
            <a:r>
              <a:rPr b="0" lang="cs-CZ" sz="1800" spc="-1" strike="noStrike">
                <a:solidFill>
                  <a:srgbClr val="000000"/>
                </a:solidFill>
                <a:latin typeface="Trebuchet MS"/>
                <a:ea typeface="DejaVu Sans"/>
              </a:rPr>
              <a:t>Příklad</a:t>
            </a:r>
            <a:endParaRPr b="0" lang="cs-CZ"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cs-CZ" sz="1800" spc="-1" strike="noStrike">
                <a:solidFill>
                  <a:srgbClr val="000000"/>
                </a:solidFill>
                <a:latin typeface="Trebuchet MS"/>
                <a:ea typeface="DejaVu Sans"/>
              </a:rPr>
              <a:t>Najděte na internetu 2 obrázky: nějaké zvíře v přírodě (liška) a olympijské kruhy</a:t>
            </a:r>
            <a:endParaRPr b="0" lang="cs-CZ"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cs-CZ" sz="1800" spc="-1" strike="noStrike">
                <a:solidFill>
                  <a:srgbClr val="000000"/>
                </a:solidFill>
                <a:latin typeface="Trebuchet MS"/>
                <a:ea typeface="DejaVu Sans"/>
              </a:rPr>
              <a:t>Stáhněte do počítače a uložte jako bmp</a:t>
            </a:r>
            <a:endParaRPr b="0" lang="cs-CZ" sz="1800" spc="-1" strike="noStrike">
              <a:solidFill>
                <a:srgbClr val="000000"/>
              </a:solidFill>
              <a:latin typeface="Arial"/>
            </a:endParaRPr>
          </a:p>
          <a:p>
            <a:pPr algn="just">
              <a:lnSpc>
                <a:spcPct val="100000"/>
              </a:lnSpc>
            </a:pPr>
            <a:endParaRPr b="0" lang="cs-CZ"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cs-CZ" sz="1800" spc="-1" strike="noStrike">
                <a:solidFill>
                  <a:srgbClr val="000000"/>
                </a:solidFill>
                <a:latin typeface="Trebuchet MS"/>
                <a:ea typeface="DejaVu Sans"/>
              </a:rPr>
              <a:t>Upravte obrázky postupným zvyšováním hustoty (vyzkoušejte 300 dpi a 600 dpi) a vždy ověřte výslednou velikost. Jakou hustotu nastavíte pro obraz, který chcete vystavit a) na webu, b) v prezentaci, c) v tištěné publikaci?</a:t>
            </a:r>
            <a:endParaRPr b="0" lang="cs-CZ"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cs-CZ" sz="1800" spc="-1" strike="noStrike">
                <a:solidFill>
                  <a:srgbClr val="000000"/>
                </a:solidFill>
                <a:latin typeface="Trebuchet MS"/>
                <a:ea typeface="DejaVu Sans"/>
              </a:rPr>
              <a:t>Na základě zjištěných skutečností určete vhodný rastrový grafický formát souboru pro uložení</a:t>
            </a:r>
            <a:endParaRPr b="0" lang="cs-CZ"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cs-CZ" sz="1800" spc="-1" strike="noStrike">
                <a:solidFill>
                  <a:srgbClr val="000000"/>
                </a:solidFill>
                <a:latin typeface="Trebuchet MS"/>
                <a:ea typeface="DejaVu Sans"/>
              </a:rPr>
              <a:t>a) loga, b) fotografie, c) grafu, d) schématu</a:t>
            </a:r>
            <a:endParaRPr b="0" lang="cs-CZ" sz="1800" spc="-1" strike="noStrike">
              <a:solidFill>
                <a:srgbClr val="000000"/>
              </a:solidFill>
              <a:latin typeface="Arial"/>
            </a:endParaRPr>
          </a:p>
          <a:p>
            <a:pPr algn="just">
              <a:lnSpc>
                <a:spcPct val="10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 name="PlaceHolder 1"/>
          <p:cNvSpPr>
            <a:spLocks noGrp="1"/>
          </p:cNvSpPr>
          <p:nvPr>
            <p:ph type="sldNum" idx="18"/>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F5FB3548-7EF4-48F2-829E-FFAC8AAE105B}"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402"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Úvod </a:t>
            </a:r>
            <a:endParaRPr b="0" lang="cs-CZ" sz="4000" spc="-1" strike="noStrike">
              <a:solidFill>
                <a:srgbClr val="000000"/>
              </a:solidFill>
              <a:latin typeface="Arial"/>
            </a:endParaRPr>
          </a:p>
        </p:txBody>
      </p:sp>
      <p:sp>
        <p:nvSpPr>
          <p:cNvPr id="403" name="Obdélník 11"/>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404" name="Obdélník 12"/>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VEKTOROVÁ GRAFIKA</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Vektorový obrázek je složen z objektů - křivek, geometrických tvarů a jejich barevných výplní.</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Podstatné vlastnosti objektu – umístění, délka, směr, barva, tloušťka čáry, barva výplně</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KLADY:</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libovolná transformace</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práce s každým objektem zvlášť</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menší objem dat souboru (datová velikost)</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 </a:t>
            </a:r>
            <a:r>
              <a:rPr b="0" lang="cs-CZ" sz="1800" spc="-1" strike="noStrike">
                <a:solidFill>
                  <a:srgbClr val="000000"/>
                </a:solidFill>
                <a:latin typeface="Arial"/>
                <a:ea typeface="DejaVu Sans"/>
              </a:rPr>
              <a:t>ZÁPORY:</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náročnost tvorby</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menší realističnost obrázku</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horší možnosti práce s barvou</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5" name="PlaceHolder 1"/>
          <p:cNvSpPr>
            <a:spLocks noGrp="1"/>
          </p:cNvSpPr>
          <p:nvPr>
            <p:ph type="sldNum" idx="19"/>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9A3F6779-BCD8-450A-B861-ED205EA35458}"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406"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Úvod </a:t>
            </a:r>
            <a:endParaRPr b="0" lang="cs-CZ" sz="4000" spc="-1" strike="noStrike">
              <a:solidFill>
                <a:srgbClr val="000000"/>
              </a:solidFill>
              <a:latin typeface="Arial"/>
            </a:endParaRPr>
          </a:p>
        </p:txBody>
      </p:sp>
      <p:sp>
        <p:nvSpPr>
          <p:cNvPr id="407" name="Obdélník 13"/>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408" name="Obdélník 14"/>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PIXEL (Picture element)</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Obrázky se v bitmapové grafice skládají z mnoha drobných obrázkových bodů. Každý bod má přiřazenou barvu.</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Jeden obraz může tvořit i několik milionů těchto bodů, které jsou vyskládány v takzvaném rastru (bitmapě).</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Jednomu takovému bodu se říká pixel, jinými slovy obrazový bod.</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Velikost i tvar pixelů nejsou přesně dané a mohou se obrázek od obrázku lišit.</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9" name="PlaceHolder 1"/>
          <p:cNvSpPr>
            <a:spLocks noGrp="1"/>
          </p:cNvSpPr>
          <p:nvPr>
            <p:ph type="sldNum" idx="20"/>
          </p:nvPr>
        </p:nvSpPr>
        <p:spPr>
          <a:xfrm>
            <a:off x="11074320" y="6480000"/>
            <a:ext cx="760320" cy="279720"/>
          </a:xfrm>
          <a:prstGeom prst="rect">
            <a:avLst/>
          </a:prstGeom>
          <a:noFill/>
          <a:ln w="0">
            <a:noFill/>
          </a:ln>
        </p:spPr>
        <p:txBody>
          <a:bodyPr lIns="90000" rIns="90000" tIns="45000" bIns="45000" anchor="ctr">
            <a:noAutofit/>
          </a:bodyPr>
          <a:lstStyle>
            <a:lvl1pPr indent="0" algn="r">
              <a:lnSpc>
                <a:spcPct val="100000"/>
              </a:lnSpc>
              <a:buNone/>
              <a:tabLst>
                <a:tab algn="l" pos="0"/>
              </a:tabLst>
              <a:defRPr b="1" lang="cs-CZ" sz="800" spc="-1" strike="noStrike">
                <a:solidFill>
                  <a:srgbClr val="808080"/>
                </a:solidFill>
                <a:latin typeface="Verdana"/>
                <a:ea typeface="Verdana"/>
              </a:defRPr>
            </a:lvl1pPr>
          </a:lstStyle>
          <a:p>
            <a:pPr indent="0" algn="r">
              <a:lnSpc>
                <a:spcPct val="100000"/>
              </a:lnSpc>
              <a:buNone/>
              <a:tabLst>
                <a:tab algn="l" pos="0"/>
              </a:tabLst>
            </a:pPr>
            <a:fld id="{77C89356-5C6B-471E-9517-F7E9B5F45E1A}" type="slidenum">
              <a:rPr b="1" lang="cs-CZ" sz="800" spc="-1" strike="noStrike">
                <a:solidFill>
                  <a:srgbClr val="808080"/>
                </a:solidFill>
                <a:latin typeface="Verdana"/>
                <a:ea typeface="Verdana"/>
              </a:rPr>
              <a:t>&lt;číslo&gt;</a:t>
            </a:fld>
            <a:endParaRPr b="0" lang="cs-CZ" sz="800" spc="-1" strike="noStrike">
              <a:solidFill>
                <a:srgbClr val="000000"/>
              </a:solidFill>
              <a:latin typeface="Times New Roman"/>
            </a:endParaRPr>
          </a:p>
        </p:txBody>
      </p:sp>
      <p:sp>
        <p:nvSpPr>
          <p:cNvPr id="410" name="PlaceHolder 2"/>
          <p:cNvSpPr>
            <a:spLocks noGrp="1"/>
          </p:cNvSpPr>
          <p:nvPr>
            <p:ph type="title"/>
          </p:nvPr>
        </p:nvSpPr>
        <p:spPr>
          <a:xfrm>
            <a:off x="805320" y="1044000"/>
            <a:ext cx="11246760" cy="325080"/>
          </a:xfrm>
          <a:prstGeom prst="rect">
            <a:avLst/>
          </a:prstGeom>
          <a:noFill/>
          <a:ln w="0">
            <a:noFill/>
          </a:ln>
        </p:spPr>
        <p:txBody>
          <a:bodyPr lIns="0" rIns="0" tIns="0" bIns="0" anchor="ctr">
            <a:noAutofit/>
          </a:bodyPr>
          <a:p>
            <a:pPr indent="0">
              <a:lnSpc>
                <a:spcPct val="100000"/>
              </a:lnSpc>
              <a:buNone/>
              <a:tabLst>
                <a:tab algn="l" pos="0"/>
              </a:tabLst>
            </a:pPr>
            <a:r>
              <a:rPr b="1" lang="cs-CZ" sz="4000" spc="-151" strike="noStrike">
                <a:solidFill>
                  <a:srgbClr val="2388a9"/>
                </a:solidFill>
                <a:latin typeface="Verdana"/>
                <a:ea typeface="Verdana"/>
              </a:rPr>
              <a:t>Počítačová grafika - Úvod </a:t>
            </a:r>
            <a:endParaRPr b="0" lang="cs-CZ" sz="4000" spc="-1" strike="noStrike">
              <a:solidFill>
                <a:srgbClr val="000000"/>
              </a:solidFill>
              <a:latin typeface="Arial"/>
            </a:endParaRPr>
          </a:p>
        </p:txBody>
      </p:sp>
      <p:sp>
        <p:nvSpPr>
          <p:cNvPr id="411" name="Obdélník 17"/>
          <p:cNvSpPr/>
          <p:nvPr/>
        </p:nvSpPr>
        <p:spPr>
          <a:xfrm>
            <a:off x="514440" y="6372000"/>
            <a:ext cx="2250720" cy="211320"/>
          </a:xfrm>
          <a:prstGeom prst="rect">
            <a:avLst/>
          </a:prstGeom>
          <a:noFill/>
          <a:ln w="0">
            <a:noFill/>
          </a:ln>
        </p:spPr>
        <p:style>
          <a:lnRef idx="0"/>
          <a:fillRef idx="0"/>
          <a:effectRef idx="0"/>
          <a:fontRef idx="minor"/>
        </p:style>
        <p:txBody>
          <a:bodyPr wrap="none" lIns="90000" rIns="90000" tIns="45000" bIns="45000" anchor="t">
            <a:spAutoFit/>
          </a:bodyPr>
          <a:p>
            <a:pPr algn="r">
              <a:lnSpc>
                <a:spcPct val="100000"/>
              </a:lnSpc>
            </a:pPr>
            <a:r>
              <a:rPr b="0" lang="cs-CZ" sz="800" spc="-1" strike="noStrike">
                <a:solidFill>
                  <a:srgbClr val="808080"/>
                </a:solidFill>
                <a:latin typeface="Verdana"/>
                <a:ea typeface="Verdana"/>
              </a:rPr>
              <a:t>Vysoká škola ekonomie a managementu</a:t>
            </a:r>
            <a:endParaRPr b="0" lang="cs-CZ" sz="800" spc="-1" strike="noStrike">
              <a:solidFill>
                <a:srgbClr val="000000"/>
              </a:solidFill>
              <a:latin typeface="Arial"/>
            </a:endParaRPr>
          </a:p>
        </p:txBody>
      </p:sp>
      <p:sp>
        <p:nvSpPr>
          <p:cNvPr id="412" name="Obdélník 18"/>
          <p:cNvSpPr/>
          <p:nvPr/>
        </p:nvSpPr>
        <p:spPr>
          <a:xfrm>
            <a:off x="720720" y="1620000"/>
            <a:ext cx="10972440" cy="4676760"/>
          </a:xfrm>
          <a:prstGeom prst="rect">
            <a:avLst/>
          </a:prstGeom>
          <a:noFill/>
          <a:ln w="0">
            <a:noFill/>
          </a:ln>
        </p:spPr>
        <p:style>
          <a:lnRef idx="0"/>
          <a:fillRef idx="0"/>
          <a:effectRef idx="0"/>
          <a:fontRef idx="minor"/>
        </p:style>
        <p:txBody>
          <a:bodyPr lIns="90000" rIns="90000" tIns="45000" bIns="45000" anchor="t">
            <a:noAutofit/>
          </a:bodyPr>
          <a:p>
            <a:pPr>
              <a:lnSpc>
                <a:spcPct val="150000"/>
              </a:lnSpc>
            </a:pPr>
            <a:r>
              <a:rPr b="0" lang="cs-CZ" sz="1800" spc="-1" strike="noStrike">
                <a:solidFill>
                  <a:srgbClr val="000000"/>
                </a:solidFill>
                <a:latin typeface="Arial"/>
                <a:ea typeface="DejaVu Sans"/>
              </a:rPr>
              <a:t>ROZLIŠENÍ OBRÁZKU (Resolution) a PPI (Pixels Per Inch)</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Rozlišení (Resolution) informuje o jemnosti rastru, o množství pixelů.</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PPI je zkratka slov Pixels Per Inch, česky obrázkových bodů na palec.</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Hodnota délky jednoho palce je 2,54 cm a PPI (DPI) udává, kolik se do této délky vejde pixelů (bodů).</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Například do obrázku s rozlišením 50 PPI se do 2,54 cm se vejde 50 pixelů.</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Čím vyšší počet bodů, tím detailněji a ostřeji obrázek vypadá.</a:t>
            </a:r>
            <a:endParaRPr b="0" lang="cs-CZ"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cs-CZ" sz="1800" spc="-1" strike="noStrike">
                <a:solidFill>
                  <a:srgbClr val="000000"/>
                </a:solidFill>
                <a:latin typeface="Arial"/>
                <a:ea typeface="DejaVu Sans"/>
              </a:rPr>
              <a:t>Nízké hodnoty PPI mají za následek nekvalitní "zubatý" obrázek. Vysoké hodnoty PPI jsou velmi náročné na paměť (objem dat)</a:t>
            </a: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a:p>
            <a:pPr>
              <a:lnSpc>
                <a:spcPct val="150000"/>
              </a:lnSpc>
            </a:pPr>
            <a:endParaRPr b="0" lang="cs-CZ" sz="1800" spc="-1" strike="noStrike">
              <a:solidFill>
                <a:srgbClr val="000000"/>
              </a:solidFill>
              <a:latin typeface="Arial"/>
            </a:endParaRPr>
          </a:p>
        </p:txBody>
      </p:sp>
      <p:pic>
        <p:nvPicPr>
          <p:cNvPr id="413" name="" descr=""/>
          <p:cNvPicPr/>
          <p:nvPr/>
        </p:nvPicPr>
        <p:blipFill>
          <a:blip r:embed="rId1"/>
          <a:stretch/>
        </p:blipFill>
        <p:spPr>
          <a:xfrm>
            <a:off x="5111640" y="4628520"/>
            <a:ext cx="5685840" cy="16682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5748</TotalTime>
  <Application>LibreOffice/7.5.2.2$Windows_X86_64 LibreOffice_project/53bb9681a964705cf672590721dbc85eb4d0c3a2</Application>
  <AppVersion>15.0000</AppVersion>
  <Words>350</Words>
  <Paragraphs>80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2022-09-24T12:02:55Z</dcterms:created>
  <dc:creator/>
  <dc:description/>
  <dc:language>cs-CZ</dc:language>
  <cp:lastModifiedBy/>
  <dcterms:modified xsi:type="dcterms:W3CDTF">2023-05-21T21:10:36Z</dcterms:modified>
  <cp:revision>316</cp:revision>
  <dc:subject/>
  <dc:title>Prezentace aplikace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r8>1</vt:r8>
  </property>
  <property fmtid="{D5CDD505-2E9C-101B-9397-08002B2CF9AE}" pid="3" name="Notes">
    <vt:i4>1</vt:i4>
  </property>
  <property fmtid="{D5CDD505-2E9C-101B-9397-08002B2CF9AE}" pid="4" name="PresentationFormat">
    <vt:lpwstr>Širokoúhlá obrazovka</vt:lpwstr>
  </property>
  <property fmtid="{D5CDD505-2E9C-101B-9397-08002B2CF9AE}" pid="5" name="Slides">
    <vt:i4>7</vt:i4>
  </property>
</Properties>
</file>