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5FEA21-4C74-444E-A30C-D21B6D5B53A6}" v="202" dt="2023-04-21T12:04:30.3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oll Šimikova" userId="c8f7040e3fb49159" providerId="Windows Live" clId="Web-{735FEA21-4C74-444E-A30C-D21B6D5B53A6}"/>
    <pc:docChg chg="addSld modSld">
      <pc:chgData name="Nikoll Šimikova" userId="c8f7040e3fb49159" providerId="Windows Live" clId="Web-{735FEA21-4C74-444E-A30C-D21B6D5B53A6}" dt="2023-04-21T12:04:30.356" v="201" actId="20577"/>
      <pc:docMkLst>
        <pc:docMk/>
      </pc:docMkLst>
      <pc:sldChg chg="addSp modSp mod setBg addAnim setClrOvrMap">
        <pc:chgData name="Nikoll Šimikova" userId="c8f7040e3fb49159" providerId="Windows Live" clId="Web-{735FEA21-4C74-444E-A30C-D21B6D5B53A6}" dt="2023-04-21T12:04:30.356" v="201" actId="20577"/>
        <pc:sldMkLst>
          <pc:docMk/>
          <pc:sldMk cId="3799523001" sldId="256"/>
        </pc:sldMkLst>
        <pc:spChg chg="mod">
          <ac:chgData name="Nikoll Šimikova" userId="c8f7040e3fb49159" providerId="Windows Live" clId="Web-{735FEA21-4C74-444E-A30C-D21B6D5B53A6}" dt="2023-04-21T12:04:10.152" v="182"/>
          <ac:spMkLst>
            <pc:docMk/>
            <pc:sldMk cId="3799523001" sldId="256"/>
            <ac:spMk id="2" creationId="{00000000-0000-0000-0000-000000000000}"/>
          </ac:spMkLst>
        </pc:spChg>
        <pc:spChg chg="mod">
          <ac:chgData name="Nikoll Šimikova" userId="c8f7040e3fb49159" providerId="Windows Live" clId="Web-{735FEA21-4C74-444E-A30C-D21B6D5B53A6}" dt="2023-04-21T12:04:30.356" v="201" actId="20577"/>
          <ac:spMkLst>
            <pc:docMk/>
            <pc:sldMk cId="3799523001" sldId="256"/>
            <ac:spMk id="3" creationId="{00000000-0000-0000-0000-000000000000}"/>
          </ac:spMkLst>
        </pc:spChg>
        <pc:spChg chg="add">
          <ac:chgData name="Nikoll Šimikova" userId="c8f7040e3fb49159" providerId="Windows Live" clId="Web-{735FEA21-4C74-444E-A30C-D21B6D5B53A6}" dt="2023-04-21T12:04:10.152" v="182"/>
          <ac:spMkLst>
            <pc:docMk/>
            <pc:sldMk cId="3799523001" sldId="256"/>
            <ac:spMk id="9" creationId="{71B2258F-86CA-4D4D-8270-BC05FCDEBFB3}"/>
          </ac:spMkLst>
        </pc:spChg>
        <pc:picChg chg="add mod ord">
          <ac:chgData name="Nikoll Šimikova" userId="c8f7040e3fb49159" providerId="Windows Live" clId="Web-{735FEA21-4C74-444E-A30C-D21B6D5B53A6}" dt="2023-04-21T12:04:10.152" v="182"/>
          <ac:picMkLst>
            <pc:docMk/>
            <pc:sldMk cId="3799523001" sldId="256"/>
            <ac:picMk id="4" creationId="{4E087F31-CFC4-F302-17B5-3159FB1BC0E5}"/>
          </ac:picMkLst>
        </pc:picChg>
      </pc:sldChg>
      <pc:sldChg chg="addSp modSp new mod setBg setClrOvrMap">
        <pc:chgData name="Nikoll Šimikova" userId="c8f7040e3fb49159" providerId="Windows Live" clId="Web-{735FEA21-4C74-444E-A30C-D21B6D5B53A6}" dt="2023-04-21T12:03:54.199" v="180"/>
        <pc:sldMkLst>
          <pc:docMk/>
          <pc:sldMk cId="3396333649" sldId="257"/>
        </pc:sldMkLst>
        <pc:spChg chg="mod">
          <ac:chgData name="Nikoll Šimikova" userId="c8f7040e3fb49159" providerId="Windows Live" clId="Web-{735FEA21-4C74-444E-A30C-D21B6D5B53A6}" dt="2023-04-21T12:03:54.199" v="180"/>
          <ac:spMkLst>
            <pc:docMk/>
            <pc:sldMk cId="3396333649" sldId="257"/>
            <ac:spMk id="2" creationId="{5052FBE0-12A2-318C-CB0D-3AF2100EBDAE}"/>
          </ac:spMkLst>
        </pc:spChg>
        <pc:spChg chg="mod">
          <ac:chgData name="Nikoll Šimikova" userId="c8f7040e3fb49159" providerId="Windows Live" clId="Web-{735FEA21-4C74-444E-A30C-D21B6D5B53A6}" dt="2023-04-21T12:03:54.199" v="180"/>
          <ac:spMkLst>
            <pc:docMk/>
            <pc:sldMk cId="3396333649" sldId="257"/>
            <ac:spMk id="3" creationId="{A734E01B-32E7-37DB-CDAA-B9C0024B3040}"/>
          </ac:spMkLst>
        </pc:spChg>
        <pc:spChg chg="add">
          <ac:chgData name="Nikoll Šimikova" userId="c8f7040e3fb49159" providerId="Windows Live" clId="Web-{735FEA21-4C74-444E-A30C-D21B6D5B53A6}" dt="2023-04-21T12:03:54.199" v="180"/>
          <ac:spMkLst>
            <pc:docMk/>
            <pc:sldMk cId="3396333649" sldId="257"/>
            <ac:spMk id="9" creationId="{1A9F7B4E-B03D-4F64-BE33-00D074458D45}"/>
          </ac:spMkLst>
        </pc:spChg>
        <pc:spChg chg="add">
          <ac:chgData name="Nikoll Šimikova" userId="c8f7040e3fb49159" providerId="Windows Live" clId="Web-{735FEA21-4C74-444E-A30C-D21B6D5B53A6}" dt="2023-04-21T12:03:54.199" v="180"/>
          <ac:spMkLst>
            <pc:docMk/>
            <pc:sldMk cId="3396333649" sldId="257"/>
            <ac:spMk id="11" creationId="{7E2BE7F7-CA89-4002-ACCE-A478AEA24F5E}"/>
          </ac:spMkLst>
        </pc:spChg>
        <pc:picChg chg="add mod ord">
          <ac:chgData name="Nikoll Šimikova" userId="c8f7040e3fb49159" providerId="Windows Live" clId="Web-{735FEA21-4C74-444E-A30C-D21B6D5B53A6}" dt="2023-04-21T12:03:54.199" v="180"/>
          <ac:picMkLst>
            <pc:docMk/>
            <pc:sldMk cId="3396333649" sldId="257"/>
            <ac:picMk id="4" creationId="{20877F3E-729A-AD98-8736-53CA5C39CD1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30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71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78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7285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1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578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98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794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0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59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A43DF-04A3-4662-88CA-28FDED1CFC09}" type="datetimeFigureOut">
              <a:rPr lang="cs-CZ" smtClean="0"/>
              <a:t>21.04.2023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58ADA-DDE5-40A5-9BF1-B0BC81F4C7C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252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 descr="Obsah obrázku text, osoba&#10;&#10;Popis se vygeneroval automaticky.">
            <a:extLst>
              <a:ext uri="{FF2B5EF4-FFF2-40B4-BE49-F238E27FC236}">
                <a16:creationId xmlns:a16="http://schemas.microsoft.com/office/drawing/2014/main" id="{4E087F31-CFC4-F302-17B5-3159FB1BC0E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2667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cs typeface="Calibri Light"/>
              </a:rPr>
              <a:t>Forecast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z="1800" dirty="0">
                <a:solidFill>
                  <a:srgbClr val="FFFFFF"/>
                </a:solidFill>
                <a:cs typeface="Calibri"/>
              </a:rPr>
              <a:t>Nikola Šimíková, Sandra Fanta</a:t>
            </a:r>
            <a:endParaRPr lang="cs-CZ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523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A9F7B4E-B03D-4F64-BE33-00D0744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ázek 4" descr="Obsah obrázku text, osoba&#10;&#10;Popis se vygeneroval automaticky.">
            <a:extLst>
              <a:ext uri="{FF2B5EF4-FFF2-40B4-BE49-F238E27FC236}">
                <a16:creationId xmlns:a16="http://schemas.microsoft.com/office/drawing/2014/main" id="{20877F3E-729A-AD98-8736-53CA5C39CD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l="2667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052FBE0-12A2-318C-CB0D-3AF2100EB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endParaRPr lang="cs-CZ" sz="5400">
              <a:solidFill>
                <a:srgbClr val="FFFFFF"/>
              </a:solidFill>
            </a:endParaRPr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id="{7E2BE7F7-CA89-4002-ACCE-A478AEA24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399" y="1681544"/>
            <a:ext cx="9692640" cy="18288"/>
          </a:xfrm>
          <a:custGeom>
            <a:avLst/>
            <a:gdLst>
              <a:gd name="connsiteX0" fmla="*/ 0 w 9692640"/>
              <a:gd name="connsiteY0" fmla="*/ 0 h 18288"/>
              <a:gd name="connsiteX1" fmla="*/ 401552 w 9692640"/>
              <a:gd name="connsiteY1" fmla="*/ 0 h 18288"/>
              <a:gd name="connsiteX2" fmla="*/ 996957 w 9692640"/>
              <a:gd name="connsiteY2" fmla="*/ 0 h 18288"/>
              <a:gd name="connsiteX3" fmla="*/ 1398509 w 9692640"/>
              <a:gd name="connsiteY3" fmla="*/ 0 h 18288"/>
              <a:gd name="connsiteX4" fmla="*/ 2090841 w 9692640"/>
              <a:gd name="connsiteY4" fmla="*/ 0 h 18288"/>
              <a:gd name="connsiteX5" fmla="*/ 2686246 w 9692640"/>
              <a:gd name="connsiteY5" fmla="*/ 0 h 18288"/>
              <a:gd name="connsiteX6" fmla="*/ 3475504 w 9692640"/>
              <a:gd name="connsiteY6" fmla="*/ 0 h 18288"/>
              <a:gd name="connsiteX7" fmla="*/ 4361688 w 9692640"/>
              <a:gd name="connsiteY7" fmla="*/ 0 h 18288"/>
              <a:gd name="connsiteX8" fmla="*/ 5054019 w 9692640"/>
              <a:gd name="connsiteY8" fmla="*/ 0 h 18288"/>
              <a:gd name="connsiteX9" fmla="*/ 5940204 w 9692640"/>
              <a:gd name="connsiteY9" fmla="*/ 0 h 18288"/>
              <a:gd name="connsiteX10" fmla="*/ 6632535 w 9692640"/>
              <a:gd name="connsiteY10" fmla="*/ 0 h 18288"/>
              <a:gd name="connsiteX11" fmla="*/ 7034087 w 9692640"/>
              <a:gd name="connsiteY11" fmla="*/ 0 h 18288"/>
              <a:gd name="connsiteX12" fmla="*/ 7532566 w 9692640"/>
              <a:gd name="connsiteY12" fmla="*/ 0 h 18288"/>
              <a:gd name="connsiteX13" fmla="*/ 8418750 w 9692640"/>
              <a:gd name="connsiteY13" fmla="*/ 0 h 18288"/>
              <a:gd name="connsiteX14" fmla="*/ 9692640 w 9692640"/>
              <a:gd name="connsiteY14" fmla="*/ 0 h 18288"/>
              <a:gd name="connsiteX15" fmla="*/ 9692640 w 9692640"/>
              <a:gd name="connsiteY15" fmla="*/ 18288 h 18288"/>
              <a:gd name="connsiteX16" fmla="*/ 9000309 w 9692640"/>
              <a:gd name="connsiteY16" fmla="*/ 18288 h 18288"/>
              <a:gd name="connsiteX17" fmla="*/ 8307977 w 9692640"/>
              <a:gd name="connsiteY17" fmla="*/ 18288 h 18288"/>
              <a:gd name="connsiteX18" fmla="*/ 7712572 w 9692640"/>
              <a:gd name="connsiteY18" fmla="*/ 18288 h 18288"/>
              <a:gd name="connsiteX19" fmla="*/ 7214093 w 9692640"/>
              <a:gd name="connsiteY19" fmla="*/ 18288 h 18288"/>
              <a:gd name="connsiteX20" fmla="*/ 6327909 w 9692640"/>
              <a:gd name="connsiteY20" fmla="*/ 18288 h 18288"/>
              <a:gd name="connsiteX21" fmla="*/ 5635578 w 9692640"/>
              <a:gd name="connsiteY21" fmla="*/ 18288 h 18288"/>
              <a:gd name="connsiteX22" fmla="*/ 4846320 w 9692640"/>
              <a:gd name="connsiteY22" fmla="*/ 18288 h 18288"/>
              <a:gd name="connsiteX23" fmla="*/ 4444768 w 9692640"/>
              <a:gd name="connsiteY23" fmla="*/ 18288 h 18288"/>
              <a:gd name="connsiteX24" fmla="*/ 3946289 w 9692640"/>
              <a:gd name="connsiteY24" fmla="*/ 18288 h 18288"/>
              <a:gd name="connsiteX25" fmla="*/ 3253958 w 9692640"/>
              <a:gd name="connsiteY25" fmla="*/ 18288 h 18288"/>
              <a:gd name="connsiteX26" fmla="*/ 2464700 w 9692640"/>
              <a:gd name="connsiteY26" fmla="*/ 18288 h 18288"/>
              <a:gd name="connsiteX27" fmla="*/ 2063148 w 9692640"/>
              <a:gd name="connsiteY27" fmla="*/ 18288 h 18288"/>
              <a:gd name="connsiteX28" fmla="*/ 1661595 w 9692640"/>
              <a:gd name="connsiteY28" fmla="*/ 18288 h 18288"/>
              <a:gd name="connsiteX29" fmla="*/ 969264 w 9692640"/>
              <a:gd name="connsiteY29" fmla="*/ 18288 h 18288"/>
              <a:gd name="connsiteX30" fmla="*/ 0 w 9692640"/>
              <a:gd name="connsiteY30" fmla="*/ 18288 h 18288"/>
              <a:gd name="connsiteX31" fmla="*/ 0 w 9692640"/>
              <a:gd name="connsiteY3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9692640" h="18288" fill="none" extrusionOk="0">
                <a:moveTo>
                  <a:pt x="0" y="0"/>
                </a:moveTo>
                <a:cubicBezTo>
                  <a:pt x="142992" y="4732"/>
                  <a:pt x="265909" y="-3365"/>
                  <a:pt x="401552" y="0"/>
                </a:cubicBezTo>
                <a:cubicBezTo>
                  <a:pt x="537195" y="3365"/>
                  <a:pt x="738153" y="6482"/>
                  <a:pt x="996957" y="0"/>
                </a:cubicBezTo>
                <a:cubicBezTo>
                  <a:pt x="1255762" y="-6482"/>
                  <a:pt x="1280511" y="12509"/>
                  <a:pt x="1398509" y="0"/>
                </a:cubicBezTo>
                <a:cubicBezTo>
                  <a:pt x="1516507" y="-12509"/>
                  <a:pt x="1782573" y="-31523"/>
                  <a:pt x="2090841" y="0"/>
                </a:cubicBezTo>
                <a:cubicBezTo>
                  <a:pt x="2399109" y="31523"/>
                  <a:pt x="2488380" y="26286"/>
                  <a:pt x="2686246" y="0"/>
                </a:cubicBezTo>
                <a:cubicBezTo>
                  <a:pt x="2884112" y="-26286"/>
                  <a:pt x="3186024" y="-14734"/>
                  <a:pt x="3475504" y="0"/>
                </a:cubicBezTo>
                <a:cubicBezTo>
                  <a:pt x="3764984" y="14734"/>
                  <a:pt x="4053017" y="43292"/>
                  <a:pt x="4361688" y="0"/>
                </a:cubicBezTo>
                <a:cubicBezTo>
                  <a:pt x="4670359" y="-43292"/>
                  <a:pt x="4736164" y="-729"/>
                  <a:pt x="5054019" y="0"/>
                </a:cubicBezTo>
                <a:cubicBezTo>
                  <a:pt x="5371874" y="729"/>
                  <a:pt x="5543528" y="-22963"/>
                  <a:pt x="5940204" y="0"/>
                </a:cubicBezTo>
                <a:cubicBezTo>
                  <a:pt x="6336881" y="22963"/>
                  <a:pt x="6423838" y="6469"/>
                  <a:pt x="6632535" y="0"/>
                </a:cubicBezTo>
                <a:cubicBezTo>
                  <a:pt x="6841232" y="-6469"/>
                  <a:pt x="6852819" y="17036"/>
                  <a:pt x="7034087" y="0"/>
                </a:cubicBezTo>
                <a:cubicBezTo>
                  <a:pt x="7215355" y="-17036"/>
                  <a:pt x="7313136" y="11151"/>
                  <a:pt x="7532566" y="0"/>
                </a:cubicBezTo>
                <a:cubicBezTo>
                  <a:pt x="7751996" y="-11151"/>
                  <a:pt x="8015001" y="25614"/>
                  <a:pt x="8418750" y="0"/>
                </a:cubicBezTo>
                <a:cubicBezTo>
                  <a:pt x="8822499" y="-25614"/>
                  <a:pt x="9163239" y="48603"/>
                  <a:pt x="9692640" y="0"/>
                </a:cubicBezTo>
                <a:cubicBezTo>
                  <a:pt x="9691955" y="4437"/>
                  <a:pt x="9693170" y="10717"/>
                  <a:pt x="9692640" y="18288"/>
                </a:cubicBezTo>
                <a:cubicBezTo>
                  <a:pt x="9545125" y="42172"/>
                  <a:pt x="9164259" y="6706"/>
                  <a:pt x="9000309" y="18288"/>
                </a:cubicBezTo>
                <a:cubicBezTo>
                  <a:pt x="8836359" y="29870"/>
                  <a:pt x="8521035" y="-14108"/>
                  <a:pt x="8307977" y="18288"/>
                </a:cubicBezTo>
                <a:cubicBezTo>
                  <a:pt x="8094919" y="50684"/>
                  <a:pt x="7881757" y="11235"/>
                  <a:pt x="7712572" y="18288"/>
                </a:cubicBezTo>
                <a:cubicBezTo>
                  <a:pt x="7543387" y="25341"/>
                  <a:pt x="7358861" y="20625"/>
                  <a:pt x="7214093" y="18288"/>
                </a:cubicBezTo>
                <a:cubicBezTo>
                  <a:pt x="7069325" y="15951"/>
                  <a:pt x="6523705" y="52160"/>
                  <a:pt x="6327909" y="18288"/>
                </a:cubicBezTo>
                <a:cubicBezTo>
                  <a:pt x="6132113" y="-15584"/>
                  <a:pt x="5923847" y="21204"/>
                  <a:pt x="5635578" y="18288"/>
                </a:cubicBezTo>
                <a:cubicBezTo>
                  <a:pt x="5347309" y="15372"/>
                  <a:pt x="5114749" y="50642"/>
                  <a:pt x="4846320" y="18288"/>
                </a:cubicBezTo>
                <a:cubicBezTo>
                  <a:pt x="4577891" y="-14066"/>
                  <a:pt x="4576701" y="1487"/>
                  <a:pt x="4444768" y="18288"/>
                </a:cubicBezTo>
                <a:cubicBezTo>
                  <a:pt x="4312835" y="35089"/>
                  <a:pt x="4112575" y="15158"/>
                  <a:pt x="3946289" y="18288"/>
                </a:cubicBezTo>
                <a:cubicBezTo>
                  <a:pt x="3780003" y="21418"/>
                  <a:pt x="3396009" y="18797"/>
                  <a:pt x="3253958" y="18288"/>
                </a:cubicBezTo>
                <a:cubicBezTo>
                  <a:pt x="3111907" y="17779"/>
                  <a:pt x="2760272" y="57223"/>
                  <a:pt x="2464700" y="18288"/>
                </a:cubicBezTo>
                <a:cubicBezTo>
                  <a:pt x="2169128" y="-20647"/>
                  <a:pt x="2232262" y="7960"/>
                  <a:pt x="2063148" y="18288"/>
                </a:cubicBezTo>
                <a:cubicBezTo>
                  <a:pt x="1894034" y="28616"/>
                  <a:pt x="1799338" y="3019"/>
                  <a:pt x="1661595" y="18288"/>
                </a:cubicBezTo>
                <a:cubicBezTo>
                  <a:pt x="1523852" y="33557"/>
                  <a:pt x="1113928" y="-4352"/>
                  <a:pt x="969264" y="18288"/>
                </a:cubicBezTo>
                <a:cubicBezTo>
                  <a:pt x="824600" y="40928"/>
                  <a:pt x="356149" y="-3128"/>
                  <a:pt x="0" y="18288"/>
                </a:cubicBezTo>
                <a:cubicBezTo>
                  <a:pt x="-540" y="12521"/>
                  <a:pt x="894" y="7749"/>
                  <a:pt x="0" y="0"/>
                </a:cubicBezTo>
                <a:close/>
              </a:path>
              <a:path w="9692640" h="18288" stroke="0" extrusionOk="0">
                <a:moveTo>
                  <a:pt x="0" y="0"/>
                </a:moveTo>
                <a:cubicBezTo>
                  <a:pt x="162642" y="3864"/>
                  <a:pt x="346119" y="-18364"/>
                  <a:pt x="498479" y="0"/>
                </a:cubicBezTo>
                <a:cubicBezTo>
                  <a:pt x="650839" y="18364"/>
                  <a:pt x="712065" y="-9389"/>
                  <a:pt x="900031" y="0"/>
                </a:cubicBezTo>
                <a:cubicBezTo>
                  <a:pt x="1087997" y="9389"/>
                  <a:pt x="1177291" y="3685"/>
                  <a:pt x="1398509" y="0"/>
                </a:cubicBezTo>
                <a:cubicBezTo>
                  <a:pt x="1619727" y="-3685"/>
                  <a:pt x="1874008" y="-8897"/>
                  <a:pt x="2090841" y="0"/>
                </a:cubicBezTo>
                <a:cubicBezTo>
                  <a:pt x="2307674" y="8897"/>
                  <a:pt x="2573432" y="-313"/>
                  <a:pt x="2880099" y="0"/>
                </a:cubicBezTo>
                <a:cubicBezTo>
                  <a:pt x="3186766" y="313"/>
                  <a:pt x="3422577" y="10664"/>
                  <a:pt x="3766283" y="0"/>
                </a:cubicBezTo>
                <a:cubicBezTo>
                  <a:pt x="4109989" y="-10664"/>
                  <a:pt x="4342683" y="-32873"/>
                  <a:pt x="4652467" y="0"/>
                </a:cubicBezTo>
                <a:cubicBezTo>
                  <a:pt x="4962251" y="32873"/>
                  <a:pt x="5122120" y="29155"/>
                  <a:pt x="5247872" y="0"/>
                </a:cubicBezTo>
                <a:cubicBezTo>
                  <a:pt x="5373625" y="-29155"/>
                  <a:pt x="5749491" y="1706"/>
                  <a:pt x="6037130" y="0"/>
                </a:cubicBezTo>
                <a:cubicBezTo>
                  <a:pt x="6324769" y="-1706"/>
                  <a:pt x="6531407" y="1172"/>
                  <a:pt x="6729461" y="0"/>
                </a:cubicBezTo>
                <a:cubicBezTo>
                  <a:pt x="6927515" y="-1172"/>
                  <a:pt x="7096794" y="-1520"/>
                  <a:pt x="7324867" y="0"/>
                </a:cubicBezTo>
                <a:cubicBezTo>
                  <a:pt x="7552940" y="1520"/>
                  <a:pt x="7878827" y="-17110"/>
                  <a:pt x="8114124" y="0"/>
                </a:cubicBezTo>
                <a:cubicBezTo>
                  <a:pt x="8349421" y="17110"/>
                  <a:pt x="8334208" y="15114"/>
                  <a:pt x="8515677" y="0"/>
                </a:cubicBezTo>
                <a:cubicBezTo>
                  <a:pt x="8697146" y="-15114"/>
                  <a:pt x="9236164" y="22466"/>
                  <a:pt x="9692640" y="0"/>
                </a:cubicBezTo>
                <a:cubicBezTo>
                  <a:pt x="9692735" y="8251"/>
                  <a:pt x="9692514" y="12333"/>
                  <a:pt x="9692640" y="18288"/>
                </a:cubicBezTo>
                <a:cubicBezTo>
                  <a:pt x="9410102" y="47398"/>
                  <a:pt x="9172773" y="7109"/>
                  <a:pt x="9000309" y="18288"/>
                </a:cubicBezTo>
                <a:cubicBezTo>
                  <a:pt x="8827845" y="29467"/>
                  <a:pt x="8713608" y="28372"/>
                  <a:pt x="8501830" y="18288"/>
                </a:cubicBezTo>
                <a:cubicBezTo>
                  <a:pt x="8290052" y="8204"/>
                  <a:pt x="7893416" y="3561"/>
                  <a:pt x="7712572" y="18288"/>
                </a:cubicBezTo>
                <a:cubicBezTo>
                  <a:pt x="7531728" y="33015"/>
                  <a:pt x="7480716" y="17052"/>
                  <a:pt x="7311020" y="18288"/>
                </a:cubicBezTo>
                <a:cubicBezTo>
                  <a:pt x="7141324" y="19524"/>
                  <a:pt x="6962706" y="15975"/>
                  <a:pt x="6618688" y="18288"/>
                </a:cubicBezTo>
                <a:cubicBezTo>
                  <a:pt x="6274670" y="20601"/>
                  <a:pt x="6230664" y="-1692"/>
                  <a:pt x="6120210" y="18288"/>
                </a:cubicBezTo>
                <a:cubicBezTo>
                  <a:pt x="6009756" y="38268"/>
                  <a:pt x="5442516" y="28115"/>
                  <a:pt x="5234026" y="18288"/>
                </a:cubicBezTo>
                <a:cubicBezTo>
                  <a:pt x="5025536" y="8461"/>
                  <a:pt x="4953693" y="18182"/>
                  <a:pt x="4832473" y="18288"/>
                </a:cubicBezTo>
                <a:cubicBezTo>
                  <a:pt x="4711253" y="18394"/>
                  <a:pt x="4414565" y="-11251"/>
                  <a:pt x="4140142" y="18288"/>
                </a:cubicBezTo>
                <a:cubicBezTo>
                  <a:pt x="3865719" y="47827"/>
                  <a:pt x="3819081" y="16772"/>
                  <a:pt x="3738590" y="18288"/>
                </a:cubicBezTo>
                <a:cubicBezTo>
                  <a:pt x="3658099" y="19804"/>
                  <a:pt x="3427576" y="1385"/>
                  <a:pt x="3240111" y="18288"/>
                </a:cubicBezTo>
                <a:cubicBezTo>
                  <a:pt x="3052646" y="35191"/>
                  <a:pt x="2749652" y="-13914"/>
                  <a:pt x="2450853" y="18288"/>
                </a:cubicBezTo>
                <a:cubicBezTo>
                  <a:pt x="2152054" y="50490"/>
                  <a:pt x="1928331" y="61101"/>
                  <a:pt x="1564669" y="18288"/>
                </a:cubicBezTo>
                <a:cubicBezTo>
                  <a:pt x="1201007" y="-24525"/>
                  <a:pt x="1217828" y="-275"/>
                  <a:pt x="1066190" y="18288"/>
                </a:cubicBezTo>
                <a:cubicBezTo>
                  <a:pt x="914552" y="36851"/>
                  <a:pt x="418290" y="-14785"/>
                  <a:pt x="0" y="18288"/>
                </a:cubicBezTo>
                <a:cubicBezTo>
                  <a:pt x="641" y="14236"/>
                  <a:pt x="889" y="7550"/>
                  <a:pt x="0" y="0"/>
                </a:cubicBezTo>
                <a:close/>
              </a:path>
            </a:pathLst>
          </a:custGeom>
          <a:solidFill>
            <a:srgbClr val="FFFFFF">
              <a:alpha val="75000"/>
            </a:srgbClr>
          </a:solidFill>
          <a:ln w="44450" cap="rnd">
            <a:solidFill>
              <a:srgbClr val="FFFFFF">
                <a:alpha val="75000"/>
              </a:srgb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4E01B-32E7-37DB-CDAA-B9C0024B3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4446"/>
            <a:ext cx="10515600" cy="417689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cs-CZ" sz="2200">
                <a:solidFill>
                  <a:srgbClr val="FFFFFF"/>
                </a:solidFill>
                <a:cs typeface="Calibri"/>
              </a:rPr>
              <a:t>Forcasting je za účelem dosažení finančních cílů </a:t>
            </a:r>
          </a:p>
          <a:p>
            <a:r>
              <a:rPr lang="cs-CZ" sz="2200">
                <a:solidFill>
                  <a:srgbClr val="FFFFFF"/>
                </a:solidFill>
                <a:cs typeface="Calibri"/>
              </a:rPr>
              <a:t>Forecast je nějaká předpověd budoucího vývoje společnosti, ekonomiky</a:t>
            </a:r>
            <a:endParaRPr lang="cs-CZ" sz="2200">
              <a:solidFill>
                <a:srgbClr val="FFFFFF"/>
              </a:solidFill>
            </a:endParaRPr>
          </a:p>
          <a:p>
            <a:r>
              <a:rPr lang="cs-CZ" sz="2200">
                <a:solidFill>
                  <a:srgbClr val="FFFFFF"/>
                </a:solidFill>
                <a:cs typeface="Calibri"/>
              </a:rPr>
              <a:t>Cílem je získat představu o budoucím stavu</a:t>
            </a:r>
          </a:p>
          <a:p>
            <a:r>
              <a:rPr lang="cs-CZ" sz="2200">
                <a:solidFill>
                  <a:srgbClr val="FFFFFF"/>
                </a:solidFill>
                <a:cs typeface="Calibri"/>
              </a:rPr>
              <a:t>Nejdůležitější je celý rok</a:t>
            </a:r>
          </a:p>
          <a:p>
            <a:r>
              <a:rPr lang="cs-CZ" sz="2200">
                <a:solidFill>
                  <a:srgbClr val="FFFFFF"/>
                </a:solidFill>
                <a:cs typeface="Calibri"/>
              </a:rPr>
              <a:t>Může se týkat plánování zdrojů, zaměstnanců, kapitálu </a:t>
            </a:r>
          </a:p>
        </p:txBody>
      </p:sp>
    </p:spTree>
    <p:extLst>
      <p:ext uri="{BB962C8B-B14F-4D97-AF65-F5344CB8AC3E}">
        <p14:creationId xmlns:p14="http://schemas.microsoft.com/office/powerpoint/2010/main" val="339633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Motiv systému Office</vt:lpstr>
      <vt:lpstr>Forecast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/>
  <cp:revision>47</cp:revision>
  <dcterms:created xsi:type="dcterms:W3CDTF">2023-04-21T11:55:14Z</dcterms:created>
  <dcterms:modified xsi:type="dcterms:W3CDTF">2023-04-21T12:04:37Z</dcterms:modified>
</cp:coreProperties>
</file>