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78" r:id="rId2"/>
    <p:sldId id="659" r:id="rId3"/>
    <p:sldId id="693" r:id="rId4"/>
    <p:sldId id="696" r:id="rId5"/>
    <p:sldId id="694" r:id="rId6"/>
    <p:sldId id="695" r:id="rId7"/>
    <p:sldId id="698" r:id="rId8"/>
    <p:sldId id="699" r:id="rId9"/>
    <p:sldId id="700" r:id="rId10"/>
    <p:sldId id="697" r:id="rId11"/>
    <p:sldId id="701" r:id="rId12"/>
    <p:sldId id="702" r:id="rId13"/>
    <p:sldId id="679" r:id="rId14"/>
    <p:sldId id="688" r:id="rId15"/>
    <p:sldId id="703" r:id="rId16"/>
    <p:sldId id="286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247A3B-8078-4D56-92B3-3918CB318F92}">
          <p14:sldIdLst>
            <p14:sldId id="278"/>
            <p14:sldId id="659"/>
            <p14:sldId id="693"/>
            <p14:sldId id="696"/>
            <p14:sldId id="694"/>
            <p14:sldId id="695"/>
            <p14:sldId id="698"/>
            <p14:sldId id="699"/>
            <p14:sldId id="700"/>
            <p14:sldId id="697"/>
            <p14:sldId id="701"/>
            <p14:sldId id="702"/>
            <p14:sldId id="679"/>
            <p14:sldId id="688"/>
            <p14:sldId id="703"/>
            <p14:sldId id="286"/>
          </p14:sldIdLst>
        </p14:section>
        <p14:section name="Oddíl bez názvu" id="{A0861753-5143-4A1E-A033-3C78C38730B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979" autoAdjust="0"/>
  </p:normalViewPr>
  <p:slideViewPr>
    <p:cSldViewPr snapToGrid="0">
      <p:cViewPr varScale="1">
        <p:scale>
          <a:sx n="80" d="100"/>
          <a:sy n="80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6F49D-474A-4866-A5D6-1C1726DBC4B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1C6A3E1-78D2-4748-9DC0-ED3BF1E3FA09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dirty="0"/>
            <a:t>daně</a:t>
          </a:r>
        </a:p>
      </dgm:t>
    </dgm:pt>
    <dgm:pt modelId="{9947B6C9-E6B2-438E-9AB9-FBA80219D867}" type="parTrans" cxnId="{64EC195E-6923-41FF-AD83-15F71ADF53B5}">
      <dgm:prSet/>
      <dgm:spPr/>
      <dgm:t>
        <a:bodyPr/>
        <a:lstStyle/>
        <a:p>
          <a:endParaRPr lang="cs-CZ"/>
        </a:p>
      </dgm:t>
    </dgm:pt>
    <dgm:pt modelId="{6B84D4CC-B62A-4C55-9D50-B4CEEC140539}" type="sibTrans" cxnId="{64EC195E-6923-41FF-AD83-15F71ADF53B5}">
      <dgm:prSet/>
      <dgm:spPr/>
      <dgm:t>
        <a:bodyPr/>
        <a:lstStyle/>
        <a:p>
          <a:endParaRPr lang="cs-CZ"/>
        </a:p>
      </dgm:t>
    </dgm:pt>
    <dgm:pt modelId="{6D2CD26B-0122-4046-A1A8-7BAC10DCA5A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dirty="0"/>
            <a:t>přímé</a:t>
          </a:r>
        </a:p>
      </dgm:t>
    </dgm:pt>
    <dgm:pt modelId="{F1DD200E-B98D-483A-B904-8D933F6824A3}" type="parTrans" cxnId="{E98BB34A-0C52-4072-ACA1-5ECD43785997}">
      <dgm:prSet/>
      <dgm:spPr/>
      <dgm:t>
        <a:bodyPr/>
        <a:lstStyle/>
        <a:p>
          <a:endParaRPr lang="cs-CZ"/>
        </a:p>
      </dgm:t>
    </dgm:pt>
    <dgm:pt modelId="{662497E5-133F-430C-B93A-C11098E32337}" type="sibTrans" cxnId="{E98BB34A-0C52-4072-ACA1-5ECD43785997}">
      <dgm:prSet/>
      <dgm:spPr/>
      <dgm:t>
        <a:bodyPr/>
        <a:lstStyle/>
        <a:p>
          <a:endParaRPr lang="cs-CZ"/>
        </a:p>
      </dgm:t>
    </dgm:pt>
    <dgm:pt modelId="{7631EF3D-765B-4A68-BFEE-0CCFF9F0B28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dirty="0"/>
            <a:t>Důchodové</a:t>
          </a:r>
        </a:p>
        <a:p>
          <a:r>
            <a:rPr lang="cs-CZ" dirty="0"/>
            <a:t>Příjem FO, PO</a:t>
          </a:r>
        </a:p>
      </dgm:t>
    </dgm:pt>
    <dgm:pt modelId="{DEA8572C-7EAA-4334-952B-E836CC6E05BE}" type="parTrans" cxnId="{EFD26EB5-D43A-4A6A-B10B-5DD428D9562A}">
      <dgm:prSet/>
      <dgm:spPr/>
      <dgm:t>
        <a:bodyPr/>
        <a:lstStyle/>
        <a:p>
          <a:endParaRPr lang="cs-CZ"/>
        </a:p>
      </dgm:t>
    </dgm:pt>
    <dgm:pt modelId="{9B3517CA-B19E-4DB3-9F11-D78B8100F76C}" type="sibTrans" cxnId="{EFD26EB5-D43A-4A6A-B10B-5DD428D9562A}">
      <dgm:prSet/>
      <dgm:spPr/>
      <dgm:t>
        <a:bodyPr/>
        <a:lstStyle/>
        <a:p>
          <a:endParaRPr lang="cs-CZ"/>
        </a:p>
      </dgm:t>
    </dgm:pt>
    <dgm:pt modelId="{808A7C9F-614E-4800-A220-727F9AF9C72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dirty="0"/>
            <a:t>Majetkové (nemovitosti, silniční)</a:t>
          </a:r>
        </a:p>
      </dgm:t>
    </dgm:pt>
    <dgm:pt modelId="{0C03D1F6-FFF0-4CB6-AE01-EBB82209CB01}" type="parTrans" cxnId="{F793852C-877D-4E1F-860C-27611A775D42}">
      <dgm:prSet/>
      <dgm:spPr/>
      <dgm:t>
        <a:bodyPr/>
        <a:lstStyle/>
        <a:p>
          <a:endParaRPr lang="cs-CZ"/>
        </a:p>
      </dgm:t>
    </dgm:pt>
    <dgm:pt modelId="{87827F89-B618-4108-8F5E-A2790DF7687A}" type="sibTrans" cxnId="{F793852C-877D-4E1F-860C-27611A775D42}">
      <dgm:prSet/>
      <dgm:spPr/>
      <dgm:t>
        <a:bodyPr/>
        <a:lstStyle/>
        <a:p>
          <a:endParaRPr lang="cs-CZ"/>
        </a:p>
      </dgm:t>
    </dgm:pt>
    <dgm:pt modelId="{0C55C890-ADDC-4B9B-A101-2397FEDA9E14}">
      <dgm:prSet phldrT="[Text]"/>
      <dgm:spPr/>
      <dgm:t>
        <a:bodyPr/>
        <a:lstStyle/>
        <a:p>
          <a:r>
            <a:rPr lang="cs-CZ" dirty="0"/>
            <a:t>nepřímé</a:t>
          </a:r>
        </a:p>
      </dgm:t>
    </dgm:pt>
    <dgm:pt modelId="{171507EC-5419-4656-A0BD-4C719091A006}" type="parTrans" cxnId="{69C41329-298F-4339-9830-338714D847A7}">
      <dgm:prSet/>
      <dgm:spPr/>
      <dgm:t>
        <a:bodyPr/>
        <a:lstStyle/>
        <a:p>
          <a:endParaRPr lang="cs-CZ"/>
        </a:p>
      </dgm:t>
    </dgm:pt>
    <dgm:pt modelId="{868DC70C-AD4D-482D-B6A7-A0A02548A3F5}" type="sibTrans" cxnId="{69C41329-298F-4339-9830-338714D847A7}">
      <dgm:prSet/>
      <dgm:spPr/>
      <dgm:t>
        <a:bodyPr/>
        <a:lstStyle/>
        <a:p>
          <a:endParaRPr lang="cs-CZ"/>
        </a:p>
      </dgm:t>
    </dgm:pt>
    <dgm:pt modelId="{D4E461C3-3C8E-4A76-ABE0-493BAC0DDACA}">
      <dgm:prSet phldrT="[Text]"/>
      <dgm:spPr/>
      <dgm:t>
        <a:bodyPr/>
        <a:lstStyle/>
        <a:p>
          <a:r>
            <a:rPr lang="cs-CZ" dirty="0"/>
            <a:t>DPH</a:t>
          </a:r>
        </a:p>
      </dgm:t>
    </dgm:pt>
    <dgm:pt modelId="{89D06C2B-E79F-40BB-93F7-B2AF2FE03817}" type="parTrans" cxnId="{393C8E82-F252-4E46-9DC3-B75CBCCC3929}">
      <dgm:prSet/>
      <dgm:spPr/>
      <dgm:t>
        <a:bodyPr/>
        <a:lstStyle/>
        <a:p>
          <a:endParaRPr lang="cs-CZ"/>
        </a:p>
      </dgm:t>
    </dgm:pt>
    <dgm:pt modelId="{D55981B3-1183-46A4-BB32-1EF1590D8C0A}" type="sibTrans" cxnId="{393C8E82-F252-4E46-9DC3-B75CBCCC3929}">
      <dgm:prSet/>
      <dgm:spPr/>
      <dgm:t>
        <a:bodyPr/>
        <a:lstStyle/>
        <a:p>
          <a:endParaRPr lang="cs-CZ"/>
        </a:p>
      </dgm:t>
    </dgm:pt>
    <dgm:pt modelId="{78AC9F6C-94B1-4CF6-A941-A5F5F30028C7}">
      <dgm:prSet phldrT="[Text]"/>
      <dgm:spPr/>
      <dgm:t>
        <a:bodyPr/>
        <a:lstStyle/>
        <a:p>
          <a:r>
            <a:rPr lang="cs-CZ" dirty="0"/>
            <a:t>Spotřební </a:t>
          </a:r>
        </a:p>
      </dgm:t>
    </dgm:pt>
    <dgm:pt modelId="{214001EB-873F-45EF-82BE-EC475CBF4E3B}" type="parTrans" cxnId="{41059333-35B9-4D57-BE72-A77F23613DBC}">
      <dgm:prSet/>
      <dgm:spPr/>
      <dgm:t>
        <a:bodyPr/>
        <a:lstStyle/>
        <a:p>
          <a:endParaRPr lang="cs-CZ"/>
        </a:p>
      </dgm:t>
    </dgm:pt>
    <dgm:pt modelId="{DA377583-2570-4A5C-AAC2-5108EDBCD5AF}" type="sibTrans" cxnId="{41059333-35B9-4D57-BE72-A77F23613DBC}">
      <dgm:prSet/>
      <dgm:spPr/>
      <dgm:t>
        <a:bodyPr/>
        <a:lstStyle/>
        <a:p>
          <a:endParaRPr lang="cs-CZ"/>
        </a:p>
      </dgm:t>
    </dgm:pt>
    <dgm:pt modelId="{C6E7EB6E-864F-404E-A004-070D1770A8C0}">
      <dgm:prSet phldrT="[Text]"/>
      <dgm:spPr/>
      <dgm:t>
        <a:bodyPr/>
        <a:lstStyle/>
        <a:p>
          <a:r>
            <a:rPr lang="cs-CZ" dirty="0"/>
            <a:t>Ekologická</a:t>
          </a:r>
        </a:p>
      </dgm:t>
    </dgm:pt>
    <dgm:pt modelId="{F6876177-7C39-4410-AF7E-4DAA720CA2B1}" type="parTrans" cxnId="{9D53FCD2-0350-42A3-979F-A3B25782083E}">
      <dgm:prSet/>
      <dgm:spPr/>
      <dgm:t>
        <a:bodyPr/>
        <a:lstStyle/>
        <a:p>
          <a:endParaRPr lang="cs-CZ"/>
        </a:p>
      </dgm:t>
    </dgm:pt>
    <dgm:pt modelId="{807EA66C-F37E-4851-B86B-94BFC1AF1B61}" type="sibTrans" cxnId="{9D53FCD2-0350-42A3-979F-A3B25782083E}">
      <dgm:prSet/>
      <dgm:spPr/>
      <dgm:t>
        <a:bodyPr/>
        <a:lstStyle/>
        <a:p>
          <a:endParaRPr lang="cs-CZ"/>
        </a:p>
      </dgm:t>
    </dgm:pt>
    <dgm:pt modelId="{58E75AC2-6D64-42C5-9DDA-A8D679229EF2}">
      <dgm:prSet phldrT="[Text]"/>
      <dgm:spPr/>
      <dgm:t>
        <a:bodyPr/>
        <a:lstStyle/>
        <a:p>
          <a:r>
            <a:rPr lang="cs-CZ" dirty="0"/>
            <a:t>Cla, místní poplatky, soc a zdrav. pojištění</a:t>
          </a:r>
        </a:p>
      </dgm:t>
    </dgm:pt>
    <dgm:pt modelId="{7AAC3749-72BB-4A38-856F-1DFD58733E32}" type="parTrans" cxnId="{C2A00611-A28A-42C7-AAFD-D57412239BEB}">
      <dgm:prSet/>
      <dgm:spPr/>
      <dgm:t>
        <a:bodyPr/>
        <a:lstStyle/>
        <a:p>
          <a:endParaRPr lang="cs-CZ"/>
        </a:p>
      </dgm:t>
    </dgm:pt>
    <dgm:pt modelId="{E90147CE-A4CB-4286-A86A-A6793C42E9D8}" type="sibTrans" cxnId="{C2A00611-A28A-42C7-AAFD-D57412239BEB}">
      <dgm:prSet/>
      <dgm:spPr/>
      <dgm:t>
        <a:bodyPr/>
        <a:lstStyle/>
        <a:p>
          <a:endParaRPr lang="cs-CZ"/>
        </a:p>
      </dgm:t>
    </dgm:pt>
    <dgm:pt modelId="{885D4539-E723-4332-8B14-BD61711CA214}" type="pres">
      <dgm:prSet presAssocID="{2EC6F49D-474A-4866-A5D6-1C1726DBC4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29F913B-6528-45BC-AC9B-E884254F3B8E}" type="pres">
      <dgm:prSet presAssocID="{B1C6A3E1-78D2-4748-9DC0-ED3BF1E3FA09}" presName="root1" presStyleCnt="0"/>
      <dgm:spPr/>
    </dgm:pt>
    <dgm:pt modelId="{70D3FC9D-3B25-4DB8-83C2-A108878F9214}" type="pres">
      <dgm:prSet presAssocID="{B1C6A3E1-78D2-4748-9DC0-ED3BF1E3FA09}" presName="LevelOneTextNode" presStyleLbl="node0" presStyleIdx="0" presStyleCnt="1">
        <dgm:presLayoutVars>
          <dgm:chPref val="3"/>
        </dgm:presLayoutVars>
      </dgm:prSet>
      <dgm:spPr/>
    </dgm:pt>
    <dgm:pt modelId="{C0E8E791-46D9-444B-85EE-ADF1A7B2A7EF}" type="pres">
      <dgm:prSet presAssocID="{B1C6A3E1-78D2-4748-9DC0-ED3BF1E3FA09}" presName="level2hierChild" presStyleCnt="0"/>
      <dgm:spPr/>
    </dgm:pt>
    <dgm:pt modelId="{3D041A06-0E92-4301-B4AC-6B5705B04078}" type="pres">
      <dgm:prSet presAssocID="{F1DD200E-B98D-483A-B904-8D933F6824A3}" presName="conn2-1" presStyleLbl="parChTrans1D2" presStyleIdx="0" presStyleCnt="2"/>
      <dgm:spPr/>
    </dgm:pt>
    <dgm:pt modelId="{8E5E320C-E319-4E08-AE82-986D354D9445}" type="pres">
      <dgm:prSet presAssocID="{F1DD200E-B98D-483A-B904-8D933F6824A3}" presName="connTx" presStyleLbl="parChTrans1D2" presStyleIdx="0" presStyleCnt="2"/>
      <dgm:spPr/>
    </dgm:pt>
    <dgm:pt modelId="{0A612878-A27E-436A-AEF4-761B434C11CA}" type="pres">
      <dgm:prSet presAssocID="{6D2CD26B-0122-4046-A1A8-7BAC10DCA5AB}" presName="root2" presStyleCnt="0"/>
      <dgm:spPr/>
    </dgm:pt>
    <dgm:pt modelId="{CC20D31B-544F-4350-BE9B-BE083C2E1373}" type="pres">
      <dgm:prSet presAssocID="{6D2CD26B-0122-4046-A1A8-7BAC10DCA5AB}" presName="LevelTwoTextNode" presStyleLbl="node2" presStyleIdx="0" presStyleCnt="2">
        <dgm:presLayoutVars>
          <dgm:chPref val="3"/>
        </dgm:presLayoutVars>
      </dgm:prSet>
      <dgm:spPr/>
    </dgm:pt>
    <dgm:pt modelId="{05DB3A90-D1D0-4E3F-A509-4FE7599E0998}" type="pres">
      <dgm:prSet presAssocID="{6D2CD26B-0122-4046-A1A8-7BAC10DCA5AB}" presName="level3hierChild" presStyleCnt="0"/>
      <dgm:spPr/>
    </dgm:pt>
    <dgm:pt modelId="{ACF911B0-F636-4D60-86B6-32BC50A1DA9B}" type="pres">
      <dgm:prSet presAssocID="{DEA8572C-7EAA-4334-952B-E836CC6E05BE}" presName="conn2-1" presStyleLbl="parChTrans1D3" presStyleIdx="0" presStyleCnt="6"/>
      <dgm:spPr/>
    </dgm:pt>
    <dgm:pt modelId="{CB98668B-BF81-45BB-A8FE-E9DE643E22C5}" type="pres">
      <dgm:prSet presAssocID="{DEA8572C-7EAA-4334-952B-E836CC6E05BE}" presName="connTx" presStyleLbl="parChTrans1D3" presStyleIdx="0" presStyleCnt="6"/>
      <dgm:spPr/>
    </dgm:pt>
    <dgm:pt modelId="{E13C33B1-87D2-41C2-BDE7-DF990B731A0E}" type="pres">
      <dgm:prSet presAssocID="{7631EF3D-765B-4A68-BFEE-0CCFF9F0B285}" presName="root2" presStyleCnt="0"/>
      <dgm:spPr/>
    </dgm:pt>
    <dgm:pt modelId="{4B2272F9-A198-43F5-BD21-4C41E0D950E0}" type="pres">
      <dgm:prSet presAssocID="{7631EF3D-765B-4A68-BFEE-0CCFF9F0B285}" presName="LevelTwoTextNode" presStyleLbl="node3" presStyleIdx="0" presStyleCnt="6">
        <dgm:presLayoutVars>
          <dgm:chPref val="3"/>
        </dgm:presLayoutVars>
      </dgm:prSet>
      <dgm:spPr/>
    </dgm:pt>
    <dgm:pt modelId="{DF59A699-5DAF-429B-AE79-ECE2F5E307B6}" type="pres">
      <dgm:prSet presAssocID="{7631EF3D-765B-4A68-BFEE-0CCFF9F0B285}" presName="level3hierChild" presStyleCnt="0"/>
      <dgm:spPr/>
    </dgm:pt>
    <dgm:pt modelId="{D0202D94-FB26-4DE6-8AC0-06C10B53593F}" type="pres">
      <dgm:prSet presAssocID="{0C03D1F6-FFF0-4CB6-AE01-EBB82209CB01}" presName="conn2-1" presStyleLbl="parChTrans1D3" presStyleIdx="1" presStyleCnt="6"/>
      <dgm:spPr/>
    </dgm:pt>
    <dgm:pt modelId="{9EE0F8EF-9598-49D1-8538-5221467FB8AF}" type="pres">
      <dgm:prSet presAssocID="{0C03D1F6-FFF0-4CB6-AE01-EBB82209CB01}" presName="connTx" presStyleLbl="parChTrans1D3" presStyleIdx="1" presStyleCnt="6"/>
      <dgm:spPr/>
    </dgm:pt>
    <dgm:pt modelId="{78DA2E7E-811A-4E06-B997-6128CB2B5793}" type="pres">
      <dgm:prSet presAssocID="{808A7C9F-614E-4800-A220-727F9AF9C720}" presName="root2" presStyleCnt="0"/>
      <dgm:spPr/>
    </dgm:pt>
    <dgm:pt modelId="{6720AADE-CE5B-4F9C-A539-F92FB392A040}" type="pres">
      <dgm:prSet presAssocID="{808A7C9F-614E-4800-A220-727F9AF9C720}" presName="LevelTwoTextNode" presStyleLbl="node3" presStyleIdx="1" presStyleCnt="6">
        <dgm:presLayoutVars>
          <dgm:chPref val="3"/>
        </dgm:presLayoutVars>
      </dgm:prSet>
      <dgm:spPr/>
    </dgm:pt>
    <dgm:pt modelId="{965D17F6-30DB-434E-B298-EC8146F19763}" type="pres">
      <dgm:prSet presAssocID="{808A7C9F-614E-4800-A220-727F9AF9C720}" presName="level3hierChild" presStyleCnt="0"/>
      <dgm:spPr/>
    </dgm:pt>
    <dgm:pt modelId="{1FA36EC8-D804-434F-99F5-31597B2DD1FC}" type="pres">
      <dgm:prSet presAssocID="{171507EC-5419-4656-A0BD-4C719091A006}" presName="conn2-1" presStyleLbl="parChTrans1D2" presStyleIdx="1" presStyleCnt="2"/>
      <dgm:spPr/>
    </dgm:pt>
    <dgm:pt modelId="{462E2EB1-C78E-47E3-8BFB-5375D7A4241C}" type="pres">
      <dgm:prSet presAssocID="{171507EC-5419-4656-A0BD-4C719091A006}" presName="connTx" presStyleLbl="parChTrans1D2" presStyleIdx="1" presStyleCnt="2"/>
      <dgm:spPr/>
    </dgm:pt>
    <dgm:pt modelId="{023DA652-79BD-42E2-850D-57AED8B04494}" type="pres">
      <dgm:prSet presAssocID="{0C55C890-ADDC-4B9B-A101-2397FEDA9E14}" presName="root2" presStyleCnt="0"/>
      <dgm:spPr/>
    </dgm:pt>
    <dgm:pt modelId="{21E740FC-68BB-43A9-85B9-3A6C3CE1A6AC}" type="pres">
      <dgm:prSet presAssocID="{0C55C890-ADDC-4B9B-A101-2397FEDA9E14}" presName="LevelTwoTextNode" presStyleLbl="node2" presStyleIdx="1" presStyleCnt="2">
        <dgm:presLayoutVars>
          <dgm:chPref val="3"/>
        </dgm:presLayoutVars>
      </dgm:prSet>
      <dgm:spPr/>
    </dgm:pt>
    <dgm:pt modelId="{BBE3622C-2151-4543-9055-435830425FCB}" type="pres">
      <dgm:prSet presAssocID="{0C55C890-ADDC-4B9B-A101-2397FEDA9E14}" presName="level3hierChild" presStyleCnt="0"/>
      <dgm:spPr/>
    </dgm:pt>
    <dgm:pt modelId="{371B7A09-C58B-494E-AB24-0DF012D3B434}" type="pres">
      <dgm:prSet presAssocID="{89D06C2B-E79F-40BB-93F7-B2AF2FE03817}" presName="conn2-1" presStyleLbl="parChTrans1D3" presStyleIdx="2" presStyleCnt="6"/>
      <dgm:spPr/>
    </dgm:pt>
    <dgm:pt modelId="{D7FF2DAF-63B1-4343-BF3D-24AF2ABED597}" type="pres">
      <dgm:prSet presAssocID="{89D06C2B-E79F-40BB-93F7-B2AF2FE03817}" presName="connTx" presStyleLbl="parChTrans1D3" presStyleIdx="2" presStyleCnt="6"/>
      <dgm:spPr/>
    </dgm:pt>
    <dgm:pt modelId="{0CFEF916-42F0-4BFB-9102-E707302D90EE}" type="pres">
      <dgm:prSet presAssocID="{D4E461C3-3C8E-4A76-ABE0-493BAC0DDACA}" presName="root2" presStyleCnt="0"/>
      <dgm:spPr/>
    </dgm:pt>
    <dgm:pt modelId="{06BFC05C-452E-4420-9D5D-B3211ED43889}" type="pres">
      <dgm:prSet presAssocID="{D4E461C3-3C8E-4A76-ABE0-493BAC0DDACA}" presName="LevelTwoTextNode" presStyleLbl="node3" presStyleIdx="2" presStyleCnt="6">
        <dgm:presLayoutVars>
          <dgm:chPref val="3"/>
        </dgm:presLayoutVars>
      </dgm:prSet>
      <dgm:spPr/>
    </dgm:pt>
    <dgm:pt modelId="{857768C4-AE3F-422D-AC94-83A40DF7F645}" type="pres">
      <dgm:prSet presAssocID="{D4E461C3-3C8E-4A76-ABE0-493BAC0DDACA}" presName="level3hierChild" presStyleCnt="0"/>
      <dgm:spPr/>
    </dgm:pt>
    <dgm:pt modelId="{288EA284-652D-4274-9320-DE8EAD4C2F23}" type="pres">
      <dgm:prSet presAssocID="{214001EB-873F-45EF-82BE-EC475CBF4E3B}" presName="conn2-1" presStyleLbl="parChTrans1D3" presStyleIdx="3" presStyleCnt="6"/>
      <dgm:spPr/>
    </dgm:pt>
    <dgm:pt modelId="{8AD6678F-4D13-45CF-88CC-8B29850344C1}" type="pres">
      <dgm:prSet presAssocID="{214001EB-873F-45EF-82BE-EC475CBF4E3B}" presName="connTx" presStyleLbl="parChTrans1D3" presStyleIdx="3" presStyleCnt="6"/>
      <dgm:spPr/>
    </dgm:pt>
    <dgm:pt modelId="{AE6911C8-A486-4EEF-A51B-0B6668CDF3F6}" type="pres">
      <dgm:prSet presAssocID="{78AC9F6C-94B1-4CF6-A941-A5F5F30028C7}" presName="root2" presStyleCnt="0"/>
      <dgm:spPr/>
    </dgm:pt>
    <dgm:pt modelId="{E9550B5B-A9F4-4C14-9A51-B9E3FE6BA5C5}" type="pres">
      <dgm:prSet presAssocID="{78AC9F6C-94B1-4CF6-A941-A5F5F30028C7}" presName="LevelTwoTextNode" presStyleLbl="node3" presStyleIdx="3" presStyleCnt="6">
        <dgm:presLayoutVars>
          <dgm:chPref val="3"/>
        </dgm:presLayoutVars>
      </dgm:prSet>
      <dgm:spPr/>
    </dgm:pt>
    <dgm:pt modelId="{772C5142-7254-4529-974D-059DF4FD30CC}" type="pres">
      <dgm:prSet presAssocID="{78AC9F6C-94B1-4CF6-A941-A5F5F30028C7}" presName="level3hierChild" presStyleCnt="0"/>
      <dgm:spPr/>
    </dgm:pt>
    <dgm:pt modelId="{9757A932-4399-49D4-8260-1B75C7B1768F}" type="pres">
      <dgm:prSet presAssocID="{F6876177-7C39-4410-AF7E-4DAA720CA2B1}" presName="conn2-1" presStyleLbl="parChTrans1D3" presStyleIdx="4" presStyleCnt="6"/>
      <dgm:spPr/>
    </dgm:pt>
    <dgm:pt modelId="{39E04250-0EFA-4C04-BCBA-AB06B1D5CD66}" type="pres">
      <dgm:prSet presAssocID="{F6876177-7C39-4410-AF7E-4DAA720CA2B1}" presName="connTx" presStyleLbl="parChTrans1D3" presStyleIdx="4" presStyleCnt="6"/>
      <dgm:spPr/>
    </dgm:pt>
    <dgm:pt modelId="{0D7600A9-FDF9-4C0D-B52B-9E17354D92AF}" type="pres">
      <dgm:prSet presAssocID="{C6E7EB6E-864F-404E-A004-070D1770A8C0}" presName="root2" presStyleCnt="0"/>
      <dgm:spPr/>
    </dgm:pt>
    <dgm:pt modelId="{E58591C7-077E-45DF-9582-33E38D3BE5A8}" type="pres">
      <dgm:prSet presAssocID="{C6E7EB6E-864F-404E-A004-070D1770A8C0}" presName="LevelTwoTextNode" presStyleLbl="node3" presStyleIdx="4" presStyleCnt="6">
        <dgm:presLayoutVars>
          <dgm:chPref val="3"/>
        </dgm:presLayoutVars>
      </dgm:prSet>
      <dgm:spPr/>
    </dgm:pt>
    <dgm:pt modelId="{E7C4D6E1-517F-4849-9F2D-106562C9CCB5}" type="pres">
      <dgm:prSet presAssocID="{C6E7EB6E-864F-404E-A004-070D1770A8C0}" presName="level3hierChild" presStyleCnt="0"/>
      <dgm:spPr/>
    </dgm:pt>
    <dgm:pt modelId="{1C766275-8985-4ADC-9810-2C82D614CE12}" type="pres">
      <dgm:prSet presAssocID="{7AAC3749-72BB-4A38-856F-1DFD58733E32}" presName="conn2-1" presStyleLbl="parChTrans1D3" presStyleIdx="5" presStyleCnt="6"/>
      <dgm:spPr/>
    </dgm:pt>
    <dgm:pt modelId="{6396680E-8622-427C-BFFD-13E1C996A23C}" type="pres">
      <dgm:prSet presAssocID="{7AAC3749-72BB-4A38-856F-1DFD58733E32}" presName="connTx" presStyleLbl="parChTrans1D3" presStyleIdx="5" presStyleCnt="6"/>
      <dgm:spPr/>
    </dgm:pt>
    <dgm:pt modelId="{8100DAB7-D44F-4206-B731-D2AC110DE23C}" type="pres">
      <dgm:prSet presAssocID="{58E75AC2-6D64-42C5-9DDA-A8D679229EF2}" presName="root2" presStyleCnt="0"/>
      <dgm:spPr/>
    </dgm:pt>
    <dgm:pt modelId="{539AE759-95BF-4FCB-9B47-EBE355A145F1}" type="pres">
      <dgm:prSet presAssocID="{58E75AC2-6D64-42C5-9DDA-A8D679229EF2}" presName="LevelTwoTextNode" presStyleLbl="node3" presStyleIdx="5" presStyleCnt="6">
        <dgm:presLayoutVars>
          <dgm:chPref val="3"/>
        </dgm:presLayoutVars>
      </dgm:prSet>
      <dgm:spPr/>
    </dgm:pt>
    <dgm:pt modelId="{AC701089-15E4-4712-8E59-DB0DF7F1E7A2}" type="pres">
      <dgm:prSet presAssocID="{58E75AC2-6D64-42C5-9DDA-A8D679229EF2}" presName="level3hierChild" presStyleCnt="0"/>
      <dgm:spPr/>
    </dgm:pt>
  </dgm:ptLst>
  <dgm:cxnLst>
    <dgm:cxn modelId="{9B74FA02-F61A-42B5-8629-65D63F05BCC7}" type="presOf" srcId="{F1DD200E-B98D-483A-B904-8D933F6824A3}" destId="{3D041A06-0E92-4301-B4AC-6B5705B04078}" srcOrd="0" destOrd="0" presId="urn:microsoft.com/office/officeart/2005/8/layout/hierarchy2"/>
    <dgm:cxn modelId="{918F7706-6248-4F06-ABF2-3B27F49085CB}" type="presOf" srcId="{808A7C9F-614E-4800-A220-727F9AF9C720}" destId="{6720AADE-CE5B-4F9C-A539-F92FB392A040}" srcOrd="0" destOrd="0" presId="urn:microsoft.com/office/officeart/2005/8/layout/hierarchy2"/>
    <dgm:cxn modelId="{D19E7D06-5237-4743-BA7D-6EE32524EC5B}" type="presOf" srcId="{6D2CD26B-0122-4046-A1A8-7BAC10DCA5AB}" destId="{CC20D31B-544F-4350-BE9B-BE083C2E1373}" srcOrd="0" destOrd="0" presId="urn:microsoft.com/office/officeart/2005/8/layout/hierarchy2"/>
    <dgm:cxn modelId="{188C7F09-8B31-4161-8FAE-6FEF7451C594}" type="presOf" srcId="{F6876177-7C39-4410-AF7E-4DAA720CA2B1}" destId="{39E04250-0EFA-4C04-BCBA-AB06B1D5CD66}" srcOrd="1" destOrd="0" presId="urn:microsoft.com/office/officeart/2005/8/layout/hierarchy2"/>
    <dgm:cxn modelId="{C2A00611-A28A-42C7-AAFD-D57412239BEB}" srcId="{0C55C890-ADDC-4B9B-A101-2397FEDA9E14}" destId="{58E75AC2-6D64-42C5-9DDA-A8D679229EF2}" srcOrd="3" destOrd="0" parTransId="{7AAC3749-72BB-4A38-856F-1DFD58733E32}" sibTransId="{E90147CE-A4CB-4286-A86A-A6793C42E9D8}"/>
    <dgm:cxn modelId="{76FD7B21-D9D7-4E9D-810F-0CE567600A48}" type="presOf" srcId="{B1C6A3E1-78D2-4748-9DC0-ED3BF1E3FA09}" destId="{70D3FC9D-3B25-4DB8-83C2-A108878F9214}" srcOrd="0" destOrd="0" presId="urn:microsoft.com/office/officeart/2005/8/layout/hierarchy2"/>
    <dgm:cxn modelId="{7391F421-2DB7-449E-8F0F-A7D8DF371294}" type="presOf" srcId="{C6E7EB6E-864F-404E-A004-070D1770A8C0}" destId="{E58591C7-077E-45DF-9582-33E38D3BE5A8}" srcOrd="0" destOrd="0" presId="urn:microsoft.com/office/officeart/2005/8/layout/hierarchy2"/>
    <dgm:cxn modelId="{69C41329-298F-4339-9830-338714D847A7}" srcId="{B1C6A3E1-78D2-4748-9DC0-ED3BF1E3FA09}" destId="{0C55C890-ADDC-4B9B-A101-2397FEDA9E14}" srcOrd="1" destOrd="0" parTransId="{171507EC-5419-4656-A0BD-4C719091A006}" sibTransId="{868DC70C-AD4D-482D-B6A7-A0A02548A3F5}"/>
    <dgm:cxn modelId="{F793852C-877D-4E1F-860C-27611A775D42}" srcId="{6D2CD26B-0122-4046-A1A8-7BAC10DCA5AB}" destId="{808A7C9F-614E-4800-A220-727F9AF9C720}" srcOrd="1" destOrd="0" parTransId="{0C03D1F6-FFF0-4CB6-AE01-EBB82209CB01}" sibTransId="{87827F89-B618-4108-8F5E-A2790DF7687A}"/>
    <dgm:cxn modelId="{D13BEC2C-C4EB-49EE-AEDF-0CE5FAEDA348}" type="presOf" srcId="{0C55C890-ADDC-4B9B-A101-2397FEDA9E14}" destId="{21E740FC-68BB-43A9-85B9-3A6C3CE1A6AC}" srcOrd="0" destOrd="0" presId="urn:microsoft.com/office/officeart/2005/8/layout/hierarchy2"/>
    <dgm:cxn modelId="{198B6730-D872-4C37-B028-E59D7E3D8A86}" type="presOf" srcId="{7AAC3749-72BB-4A38-856F-1DFD58733E32}" destId="{1C766275-8985-4ADC-9810-2C82D614CE12}" srcOrd="0" destOrd="0" presId="urn:microsoft.com/office/officeart/2005/8/layout/hierarchy2"/>
    <dgm:cxn modelId="{41059333-35B9-4D57-BE72-A77F23613DBC}" srcId="{0C55C890-ADDC-4B9B-A101-2397FEDA9E14}" destId="{78AC9F6C-94B1-4CF6-A941-A5F5F30028C7}" srcOrd="1" destOrd="0" parTransId="{214001EB-873F-45EF-82BE-EC475CBF4E3B}" sibTransId="{DA377583-2570-4A5C-AAC2-5108EDBCD5AF}"/>
    <dgm:cxn modelId="{96D24036-BB40-445C-A762-CED80C000A9A}" type="presOf" srcId="{171507EC-5419-4656-A0BD-4C719091A006}" destId="{462E2EB1-C78E-47E3-8BFB-5375D7A4241C}" srcOrd="1" destOrd="0" presId="urn:microsoft.com/office/officeart/2005/8/layout/hierarchy2"/>
    <dgm:cxn modelId="{CCD70737-C3BA-4F42-9013-225880FF63D6}" type="presOf" srcId="{214001EB-873F-45EF-82BE-EC475CBF4E3B}" destId="{288EA284-652D-4274-9320-DE8EAD4C2F23}" srcOrd="0" destOrd="0" presId="urn:microsoft.com/office/officeart/2005/8/layout/hierarchy2"/>
    <dgm:cxn modelId="{997FE138-B76B-43EB-A72E-EDDB9EE21E71}" type="presOf" srcId="{78AC9F6C-94B1-4CF6-A941-A5F5F30028C7}" destId="{E9550B5B-A9F4-4C14-9A51-B9E3FE6BA5C5}" srcOrd="0" destOrd="0" presId="urn:microsoft.com/office/officeart/2005/8/layout/hierarchy2"/>
    <dgm:cxn modelId="{B4D8CA5C-57E9-4714-8194-102AEEA92E47}" type="presOf" srcId="{89D06C2B-E79F-40BB-93F7-B2AF2FE03817}" destId="{D7FF2DAF-63B1-4343-BF3D-24AF2ABED597}" srcOrd="1" destOrd="0" presId="urn:microsoft.com/office/officeart/2005/8/layout/hierarchy2"/>
    <dgm:cxn modelId="{64EC195E-6923-41FF-AD83-15F71ADF53B5}" srcId="{2EC6F49D-474A-4866-A5D6-1C1726DBC4B5}" destId="{B1C6A3E1-78D2-4748-9DC0-ED3BF1E3FA09}" srcOrd="0" destOrd="0" parTransId="{9947B6C9-E6B2-438E-9AB9-FBA80219D867}" sibTransId="{6B84D4CC-B62A-4C55-9D50-B4CEEC140539}"/>
    <dgm:cxn modelId="{0DFC0960-861A-4066-8946-AB17273FDFE9}" type="presOf" srcId="{D4E461C3-3C8E-4A76-ABE0-493BAC0DDACA}" destId="{06BFC05C-452E-4420-9D5D-B3211ED43889}" srcOrd="0" destOrd="0" presId="urn:microsoft.com/office/officeart/2005/8/layout/hierarchy2"/>
    <dgm:cxn modelId="{21843762-9E50-4B1B-A4C0-69C60F878BD0}" type="presOf" srcId="{0C03D1F6-FFF0-4CB6-AE01-EBB82209CB01}" destId="{9EE0F8EF-9598-49D1-8538-5221467FB8AF}" srcOrd="1" destOrd="0" presId="urn:microsoft.com/office/officeart/2005/8/layout/hierarchy2"/>
    <dgm:cxn modelId="{EE1A1D45-0062-4509-9CE0-4ECDE8848D64}" type="presOf" srcId="{171507EC-5419-4656-A0BD-4C719091A006}" destId="{1FA36EC8-D804-434F-99F5-31597B2DD1FC}" srcOrd="0" destOrd="0" presId="urn:microsoft.com/office/officeart/2005/8/layout/hierarchy2"/>
    <dgm:cxn modelId="{C415F368-BF25-40D1-B50B-DF653D0BE726}" type="presOf" srcId="{F6876177-7C39-4410-AF7E-4DAA720CA2B1}" destId="{9757A932-4399-49D4-8260-1B75C7B1768F}" srcOrd="0" destOrd="0" presId="urn:microsoft.com/office/officeart/2005/8/layout/hierarchy2"/>
    <dgm:cxn modelId="{0513504A-6B1F-45ED-93D1-FB5E52A59803}" type="presOf" srcId="{DEA8572C-7EAA-4334-952B-E836CC6E05BE}" destId="{CB98668B-BF81-45BB-A8FE-E9DE643E22C5}" srcOrd="1" destOrd="0" presId="urn:microsoft.com/office/officeart/2005/8/layout/hierarchy2"/>
    <dgm:cxn modelId="{E98BB34A-0C52-4072-ACA1-5ECD43785997}" srcId="{B1C6A3E1-78D2-4748-9DC0-ED3BF1E3FA09}" destId="{6D2CD26B-0122-4046-A1A8-7BAC10DCA5AB}" srcOrd="0" destOrd="0" parTransId="{F1DD200E-B98D-483A-B904-8D933F6824A3}" sibTransId="{662497E5-133F-430C-B93A-C11098E32337}"/>
    <dgm:cxn modelId="{BE61586F-741F-42A5-A619-07C6AA42DC35}" type="presOf" srcId="{7AAC3749-72BB-4A38-856F-1DFD58733E32}" destId="{6396680E-8622-427C-BFFD-13E1C996A23C}" srcOrd="1" destOrd="0" presId="urn:microsoft.com/office/officeart/2005/8/layout/hierarchy2"/>
    <dgm:cxn modelId="{393C8E82-F252-4E46-9DC3-B75CBCCC3929}" srcId="{0C55C890-ADDC-4B9B-A101-2397FEDA9E14}" destId="{D4E461C3-3C8E-4A76-ABE0-493BAC0DDACA}" srcOrd="0" destOrd="0" parTransId="{89D06C2B-E79F-40BB-93F7-B2AF2FE03817}" sibTransId="{D55981B3-1183-46A4-BB32-1EF1590D8C0A}"/>
    <dgm:cxn modelId="{BD115B92-DDBB-4D04-8682-1346573DCFF4}" type="presOf" srcId="{0C03D1F6-FFF0-4CB6-AE01-EBB82209CB01}" destId="{D0202D94-FB26-4DE6-8AC0-06C10B53593F}" srcOrd="0" destOrd="0" presId="urn:microsoft.com/office/officeart/2005/8/layout/hierarchy2"/>
    <dgm:cxn modelId="{EFD26EB5-D43A-4A6A-B10B-5DD428D9562A}" srcId="{6D2CD26B-0122-4046-A1A8-7BAC10DCA5AB}" destId="{7631EF3D-765B-4A68-BFEE-0CCFF9F0B285}" srcOrd="0" destOrd="0" parTransId="{DEA8572C-7EAA-4334-952B-E836CC6E05BE}" sibTransId="{9B3517CA-B19E-4DB3-9F11-D78B8100F76C}"/>
    <dgm:cxn modelId="{FCD0B7C1-4427-4402-9C39-D9DD396B9A9D}" type="presOf" srcId="{214001EB-873F-45EF-82BE-EC475CBF4E3B}" destId="{8AD6678F-4D13-45CF-88CC-8B29850344C1}" srcOrd="1" destOrd="0" presId="urn:microsoft.com/office/officeart/2005/8/layout/hierarchy2"/>
    <dgm:cxn modelId="{EA7F3FD0-A4C7-47FA-8C4D-323E83C94C48}" type="presOf" srcId="{89D06C2B-E79F-40BB-93F7-B2AF2FE03817}" destId="{371B7A09-C58B-494E-AB24-0DF012D3B434}" srcOrd="0" destOrd="0" presId="urn:microsoft.com/office/officeart/2005/8/layout/hierarchy2"/>
    <dgm:cxn modelId="{9D53FCD2-0350-42A3-979F-A3B25782083E}" srcId="{0C55C890-ADDC-4B9B-A101-2397FEDA9E14}" destId="{C6E7EB6E-864F-404E-A004-070D1770A8C0}" srcOrd="2" destOrd="0" parTransId="{F6876177-7C39-4410-AF7E-4DAA720CA2B1}" sibTransId="{807EA66C-F37E-4851-B86B-94BFC1AF1B61}"/>
    <dgm:cxn modelId="{7C1D3AE7-EB13-474A-9701-BDFCCE1FA57A}" type="presOf" srcId="{DEA8572C-7EAA-4334-952B-E836CC6E05BE}" destId="{ACF911B0-F636-4D60-86B6-32BC50A1DA9B}" srcOrd="0" destOrd="0" presId="urn:microsoft.com/office/officeart/2005/8/layout/hierarchy2"/>
    <dgm:cxn modelId="{2962D8EF-FAF4-438A-B8E4-E9D4EFE08088}" type="presOf" srcId="{7631EF3D-765B-4A68-BFEE-0CCFF9F0B285}" destId="{4B2272F9-A198-43F5-BD21-4C41E0D950E0}" srcOrd="0" destOrd="0" presId="urn:microsoft.com/office/officeart/2005/8/layout/hierarchy2"/>
    <dgm:cxn modelId="{6C5270F1-B1D1-425A-8481-274058328AAF}" type="presOf" srcId="{F1DD200E-B98D-483A-B904-8D933F6824A3}" destId="{8E5E320C-E319-4E08-AE82-986D354D9445}" srcOrd="1" destOrd="0" presId="urn:microsoft.com/office/officeart/2005/8/layout/hierarchy2"/>
    <dgm:cxn modelId="{0D6B8EF5-F46F-4EA3-A527-AE8AAB7517CE}" type="presOf" srcId="{2EC6F49D-474A-4866-A5D6-1C1726DBC4B5}" destId="{885D4539-E723-4332-8B14-BD61711CA214}" srcOrd="0" destOrd="0" presId="urn:microsoft.com/office/officeart/2005/8/layout/hierarchy2"/>
    <dgm:cxn modelId="{FDDE1DFD-FF38-4A12-9840-F3095307FDEE}" type="presOf" srcId="{58E75AC2-6D64-42C5-9DDA-A8D679229EF2}" destId="{539AE759-95BF-4FCB-9B47-EBE355A145F1}" srcOrd="0" destOrd="0" presId="urn:microsoft.com/office/officeart/2005/8/layout/hierarchy2"/>
    <dgm:cxn modelId="{33D8FEA2-A8FB-4CC6-B79F-60F0D5DC2694}" type="presParOf" srcId="{885D4539-E723-4332-8B14-BD61711CA214}" destId="{B29F913B-6528-45BC-AC9B-E884254F3B8E}" srcOrd="0" destOrd="0" presId="urn:microsoft.com/office/officeart/2005/8/layout/hierarchy2"/>
    <dgm:cxn modelId="{44A4CEB0-B4F6-460C-A6BC-1899E2EA7B7A}" type="presParOf" srcId="{B29F913B-6528-45BC-AC9B-E884254F3B8E}" destId="{70D3FC9D-3B25-4DB8-83C2-A108878F9214}" srcOrd="0" destOrd="0" presId="urn:microsoft.com/office/officeart/2005/8/layout/hierarchy2"/>
    <dgm:cxn modelId="{C9331CB1-9D5D-4CC2-929A-92047EAFFCEA}" type="presParOf" srcId="{B29F913B-6528-45BC-AC9B-E884254F3B8E}" destId="{C0E8E791-46D9-444B-85EE-ADF1A7B2A7EF}" srcOrd="1" destOrd="0" presId="urn:microsoft.com/office/officeart/2005/8/layout/hierarchy2"/>
    <dgm:cxn modelId="{F350C625-7CCD-46D9-8B00-FABF8CD916C3}" type="presParOf" srcId="{C0E8E791-46D9-444B-85EE-ADF1A7B2A7EF}" destId="{3D041A06-0E92-4301-B4AC-6B5705B04078}" srcOrd="0" destOrd="0" presId="urn:microsoft.com/office/officeart/2005/8/layout/hierarchy2"/>
    <dgm:cxn modelId="{67F40F27-3467-484B-AE0C-D8C40B8A9AE0}" type="presParOf" srcId="{3D041A06-0E92-4301-B4AC-6B5705B04078}" destId="{8E5E320C-E319-4E08-AE82-986D354D9445}" srcOrd="0" destOrd="0" presId="urn:microsoft.com/office/officeart/2005/8/layout/hierarchy2"/>
    <dgm:cxn modelId="{554D6C58-681D-4E1C-A94C-0481B4603337}" type="presParOf" srcId="{C0E8E791-46D9-444B-85EE-ADF1A7B2A7EF}" destId="{0A612878-A27E-436A-AEF4-761B434C11CA}" srcOrd="1" destOrd="0" presId="urn:microsoft.com/office/officeart/2005/8/layout/hierarchy2"/>
    <dgm:cxn modelId="{048DAB44-1435-41F6-B6A1-1CD466FC3C0D}" type="presParOf" srcId="{0A612878-A27E-436A-AEF4-761B434C11CA}" destId="{CC20D31B-544F-4350-BE9B-BE083C2E1373}" srcOrd="0" destOrd="0" presId="urn:microsoft.com/office/officeart/2005/8/layout/hierarchy2"/>
    <dgm:cxn modelId="{4761A310-BDD3-476C-A39D-DC44E5FBEE6F}" type="presParOf" srcId="{0A612878-A27E-436A-AEF4-761B434C11CA}" destId="{05DB3A90-D1D0-4E3F-A509-4FE7599E0998}" srcOrd="1" destOrd="0" presId="urn:microsoft.com/office/officeart/2005/8/layout/hierarchy2"/>
    <dgm:cxn modelId="{769C4C25-76F7-4ADB-8C13-A7D41B9A6E8F}" type="presParOf" srcId="{05DB3A90-D1D0-4E3F-A509-4FE7599E0998}" destId="{ACF911B0-F636-4D60-86B6-32BC50A1DA9B}" srcOrd="0" destOrd="0" presId="urn:microsoft.com/office/officeart/2005/8/layout/hierarchy2"/>
    <dgm:cxn modelId="{150C4A47-FD90-40C3-BD06-3791014C6A66}" type="presParOf" srcId="{ACF911B0-F636-4D60-86B6-32BC50A1DA9B}" destId="{CB98668B-BF81-45BB-A8FE-E9DE643E22C5}" srcOrd="0" destOrd="0" presId="urn:microsoft.com/office/officeart/2005/8/layout/hierarchy2"/>
    <dgm:cxn modelId="{768FAF27-0D21-4E31-9F20-1386A63E3CC4}" type="presParOf" srcId="{05DB3A90-D1D0-4E3F-A509-4FE7599E0998}" destId="{E13C33B1-87D2-41C2-BDE7-DF990B731A0E}" srcOrd="1" destOrd="0" presId="urn:microsoft.com/office/officeart/2005/8/layout/hierarchy2"/>
    <dgm:cxn modelId="{82DC7E14-E872-44B8-B50A-7F22B0E60C3F}" type="presParOf" srcId="{E13C33B1-87D2-41C2-BDE7-DF990B731A0E}" destId="{4B2272F9-A198-43F5-BD21-4C41E0D950E0}" srcOrd="0" destOrd="0" presId="urn:microsoft.com/office/officeart/2005/8/layout/hierarchy2"/>
    <dgm:cxn modelId="{7D42F1A4-082B-405B-9924-15A9E2094320}" type="presParOf" srcId="{E13C33B1-87D2-41C2-BDE7-DF990B731A0E}" destId="{DF59A699-5DAF-429B-AE79-ECE2F5E307B6}" srcOrd="1" destOrd="0" presId="urn:microsoft.com/office/officeart/2005/8/layout/hierarchy2"/>
    <dgm:cxn modelId="{2560B7C6-D96E-4B88-80B9-402F076E70B1}" type="presParOf" srcId="{05DB3A90-D1D0-4E3F-A509-4FE7599E0998}" destId="{D0202D94-FB26-4DE6-8AC0-06C10B53593F}" srcOrd="2" destOrd="0" presId="urn:microsoft.com/office/officeart/2005/8/layout/hierarchy2"/>
    <dgm:cxn modelId="{46A2E5A0-DCBD-4508-97B2-973DA899E256}" type="presParOf" srcId="{D0202D94-FB26-4DE6-8AC0-06C10B53593F}" destId="{9EE0F8EF-9598-49D1-8538-5221467FB8AF}" srcOrd="0" destOrd="0" presId="urn:microsoft.com/office/officeart/2005/8/layout/hierarchy2"/>
    <dgm:cxn modelId="{57F72100-4F01-40A3-8D84-45D5EDCF9210}" type="presParOf" srcId="{05DB3A90-D1D0-4E3F-A509-4FE7599E0998}" destId="{78DA2E7E-811A-4E06-B997-6128CB2B5793}" srcOrd="3" destOrd="0" presId="urn:microsoft.com/office/officeart/2005/8/layout/hierarchy2"/>
    <dgm:cxn modelId="{DABD2B69-7058-464F-8751-1F554D2E7885}" type="presParOf" srcId="{78DA2E7E-811A-4E06-B997-6128CB2B5793}" destId="{6720AADE-CE5B-4F9C-A539-F92FB392A040}" srcOrd="0" destOrd="0" presId="urn:microsoft.com/office/officeart/2005/8/layout/hierarchy2"/>
    <dgm:cxn modelId="{B2D9DD0A-E69A-49D5-B9EF-B0F3D8665C44}" type="presParOf" srcId="{78DA2E7E-811A-4E06-B997-6128CB2B5793}" destId="{965D17F6-30DB-434E-B298-EC8146F19763}" srcOrd="1" destOrd="0" presId="urn:microsoft.com/office/officeart/2005/8/layout/hierarchy2"/>
    <dgm:cxn modelId="{898905D1-FAD2-4AEF-AD09-B9B8D1E21466}" type="presParOf" srcId="{C0E8E791-46D9-444B-85EE-ADF1A7B2A7EF}" destId="{1FA36EC8-D804-434F-99F5-31597B2DD1FC}" srcOrd="2" destOrd="0" presId="urn:microsoft.com/office/officeart/2005/8/layout/hierarchy2"/>
    <dgm:cxn modelId="{A8975A9C-5519-4FD9-846B-F0C3E42BA5DD}" type="presParOf" srcId="{1FA36EC8-D804-434F-99F5-31597B2DD1FC}" destId="{462E2EB1-C78E-47E3-8BFB-5375D7A4241C}" srcOrd="0" destOrd="0" presId="urn:microsoft.com/office/officeart/2005/8/layout/hierarchy2"/>
    <dgm:cxn modelId="{1356E021-A484-4BFE-8053-D86A4523492F}" type="presParOf" srcId="{C0E8E791-46D9-444B-85EE-ADF1A7B2A7EF}" destId="{023DA652-79BD-42E2-850D-57AED8B04494}" srcOrd="3" destOrd="0" presId="urn:microsoft.com/office/officeart/2005/8/layout/hierarchy2"/>
    <dgm:cxn modelId="{92E9DFCB-D872-4A15-B452-A9EF87B54CFA}" type="presParOf" srcId="{023DA652-79BD-42E2-850D-57AED8B04494}" destId="{21E740FC-68BB-43A9-85B9-3A6C3CE1A6AC}" srcOrd="0" destOrd="0" presId="urn:microsoft.com/office/officeart/2005/8/layout/hierarchy2"/>
    <dgm:cxn modelId="{B28E5BB2-1AB5-42B4-B0B5-426DC2388DD6}" type="presParOf" srcId="{023DA652-79BD-42E2-850D-57AED8B04494}" destId="{BBE3622C-2151-4543-9055-435830425FCB}" srcOrd="1" destOrd="0" presId="urn:microsoft.com/office/officeart/2005/8/layout/hierarchy2"/>
    <dgm:cxn modelId="{5B459701-1F94-45EF-824E-88C539B67598}" type="presParOf" srcId="{BBE3622C-2151-4543-9055-435830425FCB}" destId="{371B7A09-C58B-494E-AB24-0DF012D3B434}" srcOrd="0" destOrd="0" presId="urn:microsoft.com/office/officeart/2005/8/layout/hierarchy2"/>
    <dgm:cxn modelId="{1682B51E-FFC5-4BD6-982D-04DEEA46ADFB}" type="presParOf" srcId="{371B7A09-C58B-494E-AB24-0DF012D3B434}" destId="{D7FF2DAF-63B1-4343-BF3D-24AF2ABED597}" srcOrd="0" destOrd="0" presId="urn:microsoft.com/office/officeart/2005/8/layout/hierarchy2"/>
    <dgm:cxn modelId="{9F4306B5-D3A6-4F68-93A2-00825F9CDBC7}" type="presParOf" srcId="{BBE3622C-2151-4543-9055-435830425FCB}" destId="{0CFEF916-42F0-4BFB-9102-E707302D90EE}" srcOrd="1" destOrd="0" presId="urn:microsoft.com/office/officeart/2005/8/layout/hierarchy2"/>
    <dgm:cxn modelId="{4CB30A10-4530-4543-A366-784EE4407F3B}" type="presParOf" srcId="{0CFEF916-42F0-4BFB-9102-E707302D90EE}" destId="{06BFC05C-452E-4420-9D5D-B3211ED43889}" srcOrd="0" destOrd="0" presId="urn:microsoft.com/office/officeart/2005/8/layout/hierarchy2"/>
    <dgm:cxn modelId="{75C63108-4FB9-476B-A2FF-10C1196ABA4F}" type="presParOf" srcId="{0CFEF916-42F0-4BFB-9102-E707302D90EE}" destId="{857768C4-AE3F-422D-AC94-83A40DF7F645}" srcOrd="1" destOrd="0" presId="urn:microsoft.com/office/officeart/2005/8/layout/hierarchy2"/>
    <dgm:cxn modelId="{1C3B77DF-193C-4519-BD55-967FD39FFB94}" type="presParOf" srcId="{BBE3622C-2151-4543-9055-435830425FCB}" destId="{288EA284-652D-4274-9320-DE8EAD4C2F23}" srcOrd="2" destOrd="0" presId="urn:microsoft.com/office/officeart/2005/8/layout/hierarchy2"/>
    <dgm:cxn modelId="{4CBF826D-0F35-4FF8-A999-4AC9E6037757}" type="presParOf" srcId="{288EA284-652D-4274-9320-DE8EAD4C2F23}" destId="{8AD6678F-4D13-45CF-88CC-8B29850344C1}" srcOrd="0" destOrd="0" presId="urn:microsoft.com/office/officeart/2005/8/layout/hierarchy2"/>
    <dgm:cxn modelId="{944E9B70-FB14-41ED-B09B-AFC41D10E8E8}" type="presParOf" srcId="{BBE3622C-2151-4543-9055-435830425FCB}" destId="{AE6911C8-A486-4EEF-A51B-0B6668CDF3F6}" srcOrd="3" destOrd="0" presId="urn:microsoft.com/office/officeart/2005/8/layout/hierarchy2"/>
    <dgm:cxn modelId="{74214CA4-6F30-4271-88EB-A17432B7C729}" type="presParOf" srcId="{AE6911C8-A486-4EEF-A51B-0B6668CDF3F6}" destId="{E9550B5B-A9F4-4C14-9A51-B9E3FE6BA5C5}" srcOrd="0" destOrd="0" presId="urn:microsoft.com/office/officeart/2005/8/layout/hierarchy2"/>
    <dgm:cxn modelId="{8133D94F-D863-4C10-922C-C20F941F2AAB}" type="presParOf" srcId="{AE6911C8-A486-4EEF-A51B-0B6668CDF3F6}" destId="{772C5142-7254-4529-974D-059DF4FD30CC}" srcOrd="1" destOrd="0" presId="urn:microsoft.com/office/officeart/2005/8/layout/hierarchy2"/>
    <dgm:cxn modelId="{8BB3D9F2-9CF9-4920-BA9D-74DF4D4D1279}" type="presParOf" srcId="{BBE3622C-2151-4543-9055-435830425FCB}" destId="{9757A932-4399-49D4-8260-1B75C7B1768F}" srcOrd="4" destOrd="0" presId="urn:microsoft.com/office/officeart/2005/8/layout/hierarchy2"/>
    <dgm:cxn modelId="{0E88251F-7E63-49E8-B68A-D66BC2B5C698}" type="presParOf" srcId="{9757A932-4399-49D4-8260-1B75C7B1768F}" destId="{39E04250-0EFA-4C04-BCBA-AB06B1D5CD66}" srcOrd="0" destOrd="0" presId="urn:microsoft.com/office/officeart/2005/8/layout/hierarchy2"/>
    <dgm:cxn modelId="{4852F8D8-26FE-4570-8E69-97509CEBB0A3}" type="presParOf" srcId="{BBE3622C-2151-4543-9055-435830425FCB}" destId="{0D7600A9-FDF9-4C0D-B52B-9E17354D92AF}" srcOrd="5" destOrd="0" presId="urn:microsoft.com/office/officeart/2005/8/layout/hierarchy2"/>
    <dgm:cxn modelId="{5EC2765E-8261-4730-A3B9-64F632E40B27}" type="presParOf" srcId="{0D7600A9-FDF9-4C0D-B52B-9E17354D92AF}" destId="{E58591C7-077E-45DF-9582-33E38D3BE5A8}" srcOrd="0" destOrd="0" presId="urn:microsoft.com/office/officeart/2005/8/layout/hierarchy2"/>
    <dgm:cxn modelId="{4C6A4AAC-E483-4B4B-B53D-88E8AC8FAF93}" type="presParOf" srcId="{0D7600A9-FDF9-4C0D-B52B-9E17354D92AF}" destId="{E7C4D6E1-517F-4849-9F2D-106562C9CCB5}" srcOrd="1" destOrd="0" presId="urn:microsoft.com/office/officeart/2005/8/layout/hierarchy2"/>
    <dgm:cxn modelId="{C4030B5D-6760-4981-9F77-7688D22EBFA4}" type="presParOf" srcId="{BBE3622C-2151-4543-9055-435830425FCB}" destId="{1C766275-8985-4ADC-9810-2C82D614CE12}" srcOrd="6" destOrd="0" presId="urn:microsoft.com/office/officeart/2005/8/layout/hierarchy2"/>
    <dgm:cxn modelId="{CD35CF48-83E9-4021-917F-F89768AF8666}" type="presParOf" srcId="{1C766275-8985-4ADC-9810-2C82D614CE12}" destId="{6396680E-8622-427C-BFFD-13E1C996A23C}" srcOrd="0" destOrd="0" presId="urn:microsoft.com/office/officeart/2005/8/layout/hierarchy2"/>
    <dgm:cxn modelId="{04319BD5-AE16-4096-B2ED-7E915E981A0D}" type="presParOf" srcId="{BBE3622C-2151-4543-9055-435830425FCB}" destId="{8100DAB7-D44F-4206-B731-D2AC110DE23C}" srcOrd="7" destOrd="0" presId="urn:microsoft.com/office/officeart/2005/8/layout/hierarchy2"/>
    <dgm:cxn modelId="{7138CEBF-F641-4DAE-9177-07104E449355}" type="presParOf" srcId="{8100DAB7-D44F-4206-B731-D2AC110DE23C}" destId="{539AE759-95BF-4FCB-9B47-EBE355A145F1}" srcOrd="0" destOrd="0" presId="urn:microsoft.com/office/officeart/2005/8/layout/hierarchy2"/>
    <dgm:cxn modelId="{197BECA9-51C7-45EE-A98A-9277358002B2}" type="presParOf" srcId="{8100DAB7-D44F-4206-B731-D2AC110DE23C}" destId="{AC701089-15E4-4712-8E59-DB0DF7F1E7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3FC9D-3B25-4DB8-83C2-A108878F9214}">
      <dsp:nvSpPr>
        <dsp:cNvPr id="0" name=""/>
        <dsp:cNvSpPr/>
      </dsp:nvSpPr>
      <dsp:spPr>
        <a:xfrm>
          <a:off x="2132100" y="2066010"/>
          <a:ext cx="1792993" cy="89649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daně</a:t>
          </a:r>
        </a:p>
      </dsp:txBody>
      <dsp:txXfrm>
        <a:off x="2158357" y="2092267"/>
        <a:ext cx="1740479" cy="843982"/>
      </dsp:txXfrm>
    </dsp:sp>
    <dsp:sp modelId="{3D041A06-0E92-4301-B4AC-6B5705B04078}">
      <dsp:nvSpPr>
        <dsp:cNvPr id="0" name=""/>
        <dsp:cNvSpPr/>
      </dsp:nvSpPr>
      <dsp:spPr>
        <a:xfrm rot="17692822">
          <a:off x="3431357" y="1727714"/>
          <a:ext cx="170466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704669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4241075" y="1698413"/>
        <a:ext cx="85233" cy="85233"/>
      </dsp:txXfrm>
    </dsp:sp>
    <dsp:sp modelId="{CC20D31B-544F-4350-BE9B-BE083C2E1373}">
      <dsp:nvSpPr>
        <dsp:cNvPr id="0" name=""/>
        <dsp:cNvSpPr/>
      </dsp:nvSpPr>
      <dsp:spPr>
        <a:xfrm>
          <a:off x="4642290" y="519553"/>
          <a:ext cx="1792993" cy="89649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přímé</a:t>
          </a:r>
        </a:p>
      </dsp:txBody>
      <dsp:txXfrm>
        <a:off x="4668547" y="545810"/>
        <a:ext cx="1740479" cy="843982"/>
      </dsp:txXfrm>
    </dsp:sp>
    <dsp:sp modelId="{ACF911B0-F636-4D60-86B6-32BC50A1DA9B}">
      <dsp:nvSpPr>
        <dsp:cNvPr id="0" name=""/>
        <dsp:cNvSpPr/>
      </dsp:nvSpPr>
      <dsp:spPr>
        <a:xfrm rot="19457599">
          <a:off x="6352267" y="696743"/>
          <a:ext cx="8832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83231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771801" y="687978"/>
        <a:ext cx="44161" cy="44161"/>
      </dsp:txXfrm>
    </dsp:sp>
    <dsp:sp modelId="{4B2272F9-A198-43F5-BD21-4C41E0D950E0}">
      <dsp:nvSpPr>
        <dsp:cNvPr id="0" name=""/>
        <dsp:cNvSpPr/>
      </dsp:nvSpPr>
      <dsp:spPr>
        <a:xfrm>
          <a:off x="7152481" y="4068"/>
          <a:ext cx="1792993" cy="89649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Důchodové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Příjem FO, PO</a:t>
          </a:r>
        </a:p>
      </dsp:txBody>
      <dsp:txXfrm>
        <a:off x="7178738" y="30325"/>
        <a:ext cx="1740479" cy="843982"/>
      </dsp:txXfrm>
    </dsp:sp>
    <dsp:sp modelId="{D0202D94-FB26-4DE6-8AC0-06C10B53593F}">
      <dsp:nvSpPr>
        <dsp:cNvPr id="0" name=""/>
        <dsp:cNvSpPr/>
      </dsp:nvSpPr>
      <dsp:spPr>
        <a:xfrm rot="2142401">
          <a:off x="6352267" y="1212229"/>
          <a:ext cx="8832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83231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771801" y="1203463"/>
        <a:ext cx="44161" cy="44161"/>
      </dsp:txXfrm>
    </dsp:sp>
    <dsp:sp modelId="{6720AADE-CE5B-4F9C-A539-F92FB392A040}">
      <dsp:nvSpPr>
        <dsp:cNvPr id="0" name=""/>
        <dsp:cNvSpPr/>
      </dsp:nvSpPr>
      <dsp:spPr>
        <a:xfrm>
          <a:off x="7152481" y="1035039"/>
          <a:ext cx="1792993" cy="89649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Majetkové (nemovitosti, silniční)</a:t>
          </a:r>
        </a:p>
      </dsp:txBody>
      <dsp:txXfrm>
        <a:off x="7178738" y="1061296"/>
        <a:ext cx="1740479" cy="843982"/>
      </dsp:txXfrm>
    </dsp:sp>
    <dsp:sp modelId="{1FA36EC8-D804-434F-99F5-31597B2DD1FC}">
      <dsp:nvSpPr>
        <dsp:cNvPr id="0" name=""/>
        <dsp:cNvSpPr/>
      </dsp:nvSpPr>
      <dsp:spPr>
        <a:xfrm rot="3907178">
          <a:off x="3431357" y="3274171"/>
          <a:ext cx="170466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704669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4241075" y="3244870"/>
        <a:ext cx="85233" cy="85233"/>
      </dsp:txXfrm>
    </dsp:sp>
    <dsp:sp modelId="{21E740FC-68BB-43A9-85B9-3A6C3CE1A6AC}">
      <dsp:nvSpPr>
        <dsp:cNvPr id="0" name=""/>
        <dsp:cNvSpPr/>
      </dsp:nvSpPr>
      <dsp:spPr>
        <a:xfrm>
          <a:off x="4642290" y="3612466"/>
          <a:ext cx="1792993" cy="896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nepřímé</a:t>
          </a:r>
        </a:p>
      </dsp:txBody>
      <dsp:txXfrm>
        <a:off x="4668547" y="3638723"/>
        <a:ext cx="1740479" cy="843982"/>
      </dsp:txXfrm>
    </dsp:sp>
    <dsp:sp modelId="{371B7A09-C58B-494E-AB24-0DF012D3B434}">
      <dsp:nvSpPr>
        <dsp:cNvPr id="0" name=""/>
        <dsp:cNvSpPr/>
      </dsp:nvSpPr>
      <dsp:spPr>
        <a:xfrm rot="17692822">
          <a:off x="5941547" y="3274171"/>
          <a:ext cx="170466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704669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6751265" y="3244870"/>
        <a:ext cx="85233" cy="85233"/>
      </dsp:txXfrm>
    </dsp:sp>
    <dsp:sp modelId="{06BFC05C-452E-4420-9D5D-B3211ED43889}">
      <dsp:nvSpPr>
        <dsp:cNvPr id="0" name=""/>
        <dsp:cNvSpPr/>
      </dsp:nvSpPr>
      <dsp:spPr>
        <a:xfrm>
          <a:off x="7152481" y="2066010"/>
          <a:ext cx="1792993" cy="896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DPH</a:t>
          </a:r>
        </a:p>
      </dsp:txBody>
      <dsp:txXfrm>
        <a:off x="7178738" y="2092267"/>
        <a:ext cx="1740479" cy="843982"/>
      </dsp:txXfrm>
    </dsp:sp>
    <dsp:sp modelId="{288EA284-652D-4274-9320-DE8EAD4C2F23}">
      <dsp:nvSpPr>
        <dsp:cNvPr id="0" name=""/>
        <dsp:cNvSpPr/>
      </dsp:nvSpPr>
      <dsp:spPr>
        <a:xfrm rot="19457599">
          <a:off x="6352267" y="3789656"/>
          <a:ext cx="8832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83231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771801" y="3780891"/>
        <a:ext cx="44161" cy="44161"/>
      </dsp:txXfrm>
    </dsp:sp>
    <dsp:sp modelId="{E9550B5B-A9F4-4C14-9A51-B9E3FE6BA5C5}">
      <dsp:nvSpPr>
        <dsp:cNvPr id="0" name=""/>
        <dsp:cNvSpPr/>
      </dsp:nvSpPr>
      <dsp:spPr>
        <a:xfrm>
          <a:off x="7152481" y="3096981"/>
          <a:ext cx="1792993" cy="896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Spotřební </a:t>
          </a:r>
        </a:p>
      </dsp:txBody>
      <dsp:txXfrm>
        <a:off x="7178738" y="3123238"/>
        <a:ext cx="1740479" cy="843982"/>
      </dsp:txXfrm>
    </dsp:sp>
    <dsp:sp modelId="{9757A932-4399-49D4-8260-1B75C7B1768F}">
      <dsp:nvSpPr>
        <dsp:cNvPr id="0" name=""/>
        <dsp:cNvSpPr/>
      </dsp:nvSpPr>
      <dsp:spPr>
        <a:xfrm rot="2142401">
          <a:off x="6352267" y="4305142"/>
          <a:ext cx="8832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83231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771801" y="4296376"/>
        <a:ext cx="44161" cy="44161"/>
      </dsp:txXfrm>
    </dsp:sp>
    <dsp:sp modelId="{E58591C7-077E-45DF-9582-33E38D3BE5A8}">
      <dsp:nvSpPr>
        <dsp:cNvPr id="0" name=""/>
        <dsp:cNvSpPr/>
      </dsp:nvSpPr>
      <dsp:spPr>
        <a:xfrm>
          <a:off x="7152481" y="4127952"/>
          <a:ext cx="1792993" cy="896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Ekologická</a:t>
          </a:r>
        </a:p>
      </dsp:txBody>
      <dsp:txXfrm>
        <a:off x="7178738" y="4154209"/>
        <a:ext cx="1740479" cy="843982"/>
      </dsp:txXfrm>
    </dsp:sp>
    <dsp:sp modelId="{1C766275-8985-4ADC-9810-2C82D614CE12}">
      <dsp:nvSpPr>
        <dsp:cNvPr id="0" name=""/>
        <dsp:cNvSpPr/>
      </dsp:nvSpPr>
      <dsp:spPr>
        <a:xfrm rot="3907178">
          <a:off x="5941547" y="4820627"/>
          <a:ext cx="170466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704669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6751265" y="4791326"/>
        <a:ext cx="85233" cy="85233"/>
      </dsp:txXfrm>
    </dsp:sp>
    <dsp:sp modelId="{539AE759-95BF-4FCB-9B47-EBE355A145F1}">
      <dsp:nvSpPr>
        <dsp:cNvPr id="0" name=""/>
        <dsp:cNvSpPr/>
      </dsp:nvSpPr>
      <dsp:spPr>
        <a:xfrm>
          <a:off x="7152481" y="5158923"/>
          <a:ext cx="1792993" cy="896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Cla, místní poplatky, soc a zdrav. pojištění</a:t>
          </a:r>
        </a:p>
      </dsp:txBody>
      <dsp:txXfrm>
        <a:off x="7178738" y="5185180"/>
        <a:ext cx="1740479" cy="84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52602-4FBA-4417-BBDE-CB38B2FEF763}" type="datetime1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AB95B-5433-479F-AE0A-381752DB3FF2}" type="datetime1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42903-EBB9-4694-903B-AAEC811BBF77}" type="datetime1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7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581685" y="1289145"/>
            <a:ext cx="3126975" cy="498685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8" name="Zástupný symbol pro text 19"/>
          <p:cNvSpPr>
            <a:spLocks noGrp="1"/>
          </p:cNvSpPr>
          <p:nvPr>
            <p:ph type="body" sz="quarter" idx="15"/>
          </p:nvPr>
        </p:nvSpPr>
        <p:spPr>
          <a:xfrm>
            <a:off x="2083200" y="1299600"/>
            <a:ext cx="9374400" cy="480131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4296000" y="2070000"/>
            <a:ext cx="7161600" cy="400110"/>
          </a:xfrm>
        </p:spPr>
        <p:txBody>
          <a:bodyPr>
            <a:spAutoFit/>
          </a:bodyPr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419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78B20-970D-4F49-B4A5-020BDD15F84C}" type="datetime1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4622E-3B2F-49B6-9E83-C5D9205DBD3D}" type="datetime1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C8B7A-C6AE-43D9-B02A-A5692B0F651E}" type="datetime1">
              <a:rPr lang="cs-CZ" smtClean="0"/>
              <a:t>24.01.2023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2F3A9-8E60-4048-87D3-1CB6D595AF86}" type="datetime1">
              <a:rPr lang="cs-CZ" smtClean="0"/>
              <a:t>24.01.2023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DB566-342B-4F1D-9132-93DC62019A0A}" type="datetime1">
              <a:rPr lang="cs-CZ" smtClean="0"/>
              <a:t>24.01.2023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77D8C-843C-4775-BCAA-EAC20D79A883}" type="datetime1">
              <a:rPr lang="cs-CZ" smtClean="0"/>
              <a:t>24.01.2023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3B64E1-B4B9-4D83-AF0A-180059F6A113}" type="datetime1">
              <a:rPr lang="cs-CZ" smtClean="0"/>
              <a:t>24.01.2023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00861-805B-40A5-93F8-1EDC474A964D}" type="datetime1">
              <a:rPr lang="cs-CZ" smtClean="0"/>
              <a:t>24.01.2023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3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75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4W8OYFBYKh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b47pcxfHjs&amp;ab_channel=eCommerceDrif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273316" y="1206161"/>
            <a:ext cx="3756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EKONOMICKÝ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679913" y="3048167"/>
            <a:ext cx="2491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BLOK  IX.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</a:t>
            </a:r>
            <a:r>
              <a:rPr lang="cs-CZ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Tišlerová</a:t>
            </a:r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49EA4-315D-46A5-EB2F-BC195F74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CB0C298-A565-332E-C120-83C49DF5C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05" t="5207" r="54528" b="10091"/>
          <a:stretch/>
        </p:blipFill>
        <p:spPr>
          <a:xfrm>
            <a:off x="520557" y="182562"/>
            <a:ext cx="11150885" cy="6375400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2217154-E4C3-8473-37B9-937828BA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FBB41A-6A96-B29E-D985-811B763C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468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A0738-0E25-6D6D-2534-71ED8056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792"/>
            <a:ext cx="10515600" cy="1325563"/>
          </a:xfrm>
        </p:spPr>
        <p:txBody>
          <a:bodyPr/>
          <a:lstStyle/>
          <a:p>
            <a:r>
              <a:rPr lang="cs-CZ" dirty="0"/>
              <a:t>Daň z přidané hodnoty DPH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607069-67CD-8916-E650-1D5403932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2250715"/>
            <a:ext cx="6257925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Je obsažena v ceně zboží, služeb</a:t>
            </a:r>
          </a:p>
          <a:p>
            <a:pPr marL="0" indent="0">
              <a:buNone/>
            </a:pPr>
            <a:r>
              <a:rPr lang="cs-CZ" dirty="0"/>
              <a:t>Je daň odváděná státu </a:t>
            </a:r>
          </a:p>
          <a:p>
            <a:pPr marL="0" indent="0">
              <a:buNone/>
            </a:pPr>
            <a:r>
              <a:rPr lang="cs-CZ" dirty="0"/>
              <a:t>Vždy zaplatí spotřebitel – zákazník</a:t>
            </a:r>
          </a:p>
          <a:p>
            <a:pPr marL="0" indent="0">
              <a:buNone/>
            </a:pPr>
            <a:r>
              <a:rPr lang="cs-CZ" dirty="0"/>
              <a:t>Předcházející zpracovatelské stupně daň pouze odvádějí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EC1A9D-36C4-2EE6-FF8B-0A3D42E5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E20A83-8CB9-176C-5EC2-69074DA5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11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474CFEC-9532-1BC3-CB3E-60B82D138ED4}"/>
              </a:ext>
            </a:extLst>
          </p:cNvPr>
          <p:cNvSpPr txBox="1"/>
          <p:nvPr/>
        </p:nvSpPr>
        <p:spPr>
          <a:xfrm>
            <a:off x="9066532" y="3562350"/>
            <a:ext cx="18313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Sazby:</a:t>
            </a:r>
          </a:p>
          <a:p>
            <a:r>
              <a:rPr lang="cs-CZ" sz="3200" dirty="0"/>
              <a:t>Základní</a:t>
            </a:r>
          </a:p>
          <a:p>
            <a:r>
              <a:rPr lang="cs-CZ" sz="3200" dirty="0"/>
              <a:t>I. snížená</a:t>
            </a:r>
          </a:p>
          <a:p>
            <a:r>
              <a:rPr lang="cs-CZ" sz="3200" dirty="0"/>
              <a:t>II. snížená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979FCFD-B5B7-727C-77DF-9E5D8431DD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32575" y="255947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0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50F5B-7157-D7BD-D335-37F1E64A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26892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Výpočet DPH</a:t>
            </a:r>
            <a:br>
              <a:rPr lang="cs-CZ" dirty="0"/>
            </a:br>
            <a:br>
              <a:rPr lang="cs-CZ" dirty="0"/>
            </a:b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daň na vstupu</a:t>
            </a:r>
            <a:br>
              <a:rPr lang="cs-CZ" dirty="0"/>
            </a:b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daň na výstupu</a:t>
            </a: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rozdíl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0307DC-3BC2-B1C3-934A-C60D5C35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33013D-5842-C376-0773-8C791E590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12</a:t>
            </a:fld>
            <a:endParaRPr lang="cs-CZ"/>
          </a:p>
        </p:txBody>
      </p:sp>
      <p:pic>
        <p:nvPicPr>
          <p:cNvPr id="2050" name="Picture 2" descr="Fakturace | ANT studio">
            <a:extLst>
              <a:ext uri="{FF2B5EF4-FFF2-40B4-BE49-F238E27FC236}">
                <a16:creationId xmlns:a16="http://schemas.microsoft.com/office/drawing/2014/main" id="{FB758DA3-AB9F-32EC-0E11-856DEC7772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-301533"/>
            <a:ext cx="7200900" cy="764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8725DDB-6436-0E69-C800-0CFB6BB3D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32575" y="255947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537005" y="6176964"/>
            <a:ext cx="428016" cy="365125"/>
          </a:xfrm>
        </p:spPr>
        <p:txBody>
          <a:bodyPr/>
          <a:lstStyle/>
          <a:p>
            <a:fld id="{789B0A88-CBF1-4A65-9018-C7FEF8242273}" type="slidenum">
              <a:rPr lang="cs-CZ" sz="8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bject 2"/>
          <p:cNvSpPr>
            <a:spLocks noChangeAspect="1"/>
          </p:cNvSpPr>
          <p:nvPr/>
        </p:nvSpPr>
        <p:spPr>
          <a:xfrm>
            <a:off x="728438" y="641003"/>
            <a:ext cx="10681533" cy="5535961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82029" y="2977437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Video ukázka</a:t>
            </a:r>
            <a:endParaRPr lang="cs-CZ" sz="4800" dirty="0"/>
          </a:p>
        </p:txBody>
      </p:sp>
      <p:pic>
        <p:nvPicPr>
          <p:cNvPr id="1028" name="Picture 4" descr="Výsledek obrázku pro youtube">
            <a:hlinkClick r:id="rId2"/>
            <a:extLst>
              <a:ext uri="{FF2B5EF4-FFF2-40B4-BE49-F238E27FC236}">
                <a16:creationId xmlns:a16="http://schemas.microsoft.com/office/drawing/2014/main" id="{18E89F43-7A74-46BC-9A86-E5298E62B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t="34448" r="9027" b="30154"/>
          <a:stretch/>
        </p:blipFill>
        <p:spPr bwMode="auto">
          <a:xfrm>
            <a:off x="7263724" y="2993484"/>
            <a:ext cx="3512192" cy="72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86AFBE2-FBAE-4662-A691-A3B4EA938412}"/>
              </a:ext>
            </a:extLst>
          </p:cNvPr>
          <p:cNvSpPr txBox="1"/>
          <p:nvPr/>
        </p:nvSpPr>
        <p:spPr>
          <a:xfrm>
            <a:off x="782029" y="940081"/>
            <a:ext cx="6767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Princip DPH</a:t>
            </a:r>
          </a:p>
          <a:p>
            <a:r>
              <a:rPr lang="cs-CZ" sz="3200" b="1" dirty="0">
                <a:solidFill>
                  <a:schemeClr val="bg1"/>
                </a:solidFill>
              </a:rPr>
              <a:t>Anglicky: </a:t>
            </a:r>
            <a:r>
              <a:rPr lang="cs-CZ" sz="3200" b="1" dirty="0" err="1">
                <a:solidFill>
                  <a:schemeClr val="bg1"/>
                </a:solidFill>
              </a:rPr>
              <a:t>Value</a:t>
            </a:r>
            <a:r>
              <a:rPr lang="cs-CZ" sz="3200" b="1" dirty="0">
                <a:solidFill>
                  <a:schemeClr val="bg1"/>
                </a:solidFill>
              </a:rPr>
              <a:t> </a:t>
            </a:r>
            <a:r>
              <a:rPr lang="cs-CZ" sz="3200" b="1" dirty="0" err="1">
                <a:solidFill>
                  <a:schemeClr val="bg1"/>
                </a:solidFill>
              </a:rPr>
              <a:t>added</a:t>
            </a:r>
            <a:r>
              <a:rPr lang="cs-CZ" sz="3200" b="1" dirty="0">
                <a:solidFill>
                  <a:schemeClr val="bg1"/>
                </a:solidFill>
              </a:rPr>
              <a:t> tax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879600" y="4305300"/>
            <a:ext cx="7732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https://www.youtube.com/watch?v=4b47pcxfHjs&amp;ab_channel=eCommerceDrift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841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6604F9-6692-2905-1F5B-A1A61776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50" y="615954"/>
            <a:ext cx="10086975" cy="1325563"/>
          </a:xfrm>
        </p:spPr>
        <p:txBody>
          <a:bodyPr/>
          <a:lstStyle/>
          <a:p>
            <a:r>
              <a:rPr lang="cs-CZ" dirty="0"/>
              <a:t>Příběh jedné daně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12677-3CE0-44D8-78DA-C95548B4B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724" y="1825625"/>
            <a:ext cx="8601075" cy="4351338"/>
          </a:xfrm>
        </p:spPr>
        <p:txBody>
          <a:bodyPr/>
          <a:lstStyle/>
          <a:p>
            <a:r>
              <a:rPr lang="cs-CZ" dirty="0"/>
              <a:t>Kdo ji vymyslel?</a:t>
            </a:r>
          </a:p>
          <a:p>
            <a:r>
              <a:rPr lang="cs-CZ" dirty="0"/>
              <a:t>Komu to řekl?</a:t>
            </a:r>
          </a:p>
          <a:p>
            <a:r>
              <a:rPr lang="cs-CZ" dirty="0"/>
              <a:t>Kdo to navrhl?</a:t>
            </a:r>
          </a:p>
          <a:p>
            <a:r>
              <a:rPr lang="cs-CZ" dirty="0"/>
              <a:t>Kdo to schválil?</a:t>
            </a:r>
          </a:p>
          <a:p>
            <a:r>
              <a:rPr lang="cs-CZ" dirty="0"/>
              <a:t>Kdo to nařídil?</a:t>
            </a:r>
          </a:p>
          <a:p>
            <a:r>
              <a:rPr lang="cs-CZ" dirty="0"/>
              <a:t>Kdo ji vybíral?</a:t>
            </a:r>
          </a:p>
          <a:p>
            <a:r>
              <a:rPr lang="cs-CZ" dirty="0"/>
              <a:t>Kdo ji platil?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531BED-7A7D-146E-BFDD-15F8E76D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C1B738-FD7C-BA8D-1D4C-2AE43115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87D47B9-3BFD-4859-F4A7-6A2CE30D1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60" y="1941517"/>
            <a:ext cx="3017240" cy="31869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54C4746-F79D-BF41-3D1B-453016DF39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7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2AF4C-7401-8F26-31E3-8C89CEEC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792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Exkurze do Poslanecké sněmovny s výkladem</a:t>
            </a:r>
            <a:br>
              <a:rPr lang="cs-CZ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23. 1. 2023, 13.00 h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86F842-DA57-7480-48D2-68540693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A43617-B7C0-A525-4298-21485BDE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15</a:t>
            </a:fld>
            <a:endParaRPr lang="cs-CZ"/>
          </a:p>
        </p:txBody>
      </p:sp>
      <p:pic>
        <p:nvPicPr>
          <p:cNvPr id="4100" name="Picture 4" descr="Ve čtvrtek dojde k mimořádné schůzi sněmovny, řešit se bude Karviná a fond  obnovy – EURACTIV.cz">
            <a:extLst>
              <a:ext uri="{FF2B5EF4-FFF2-40B4-BE49-F238E27FC236}">
                <a16:creationId xmlns:a16="http://schemas.microsoft.com/office/drawing/2014/main" id="{BE5AA4D1-E1F4-54F8-259F-AB5C6790A7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3076226"/>
            <a:ext cx="5257800" cy="29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slanecká sněmovna Parlamentu ČR - Thunovský palác - Prague.eu">
            <a:extLst>
              <a:ext uri="{FF2B5EF4-FFF2-40B4-BE49-F238E27FC236}">
                <a16:creationId xmlns:a16="http://schemas.microsoft.com/office/drawing/2014/main" id="{AFB67F6D-9B4A-450D-9172-C15D87E24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5475"/>
            <a:ext cx="46796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66C3EA-80D3-1A13-2F8D-8776A7870E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32575" y="255947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5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</a:t>
            </a:r>
            <a:r>
              <a:rPr lang="cs-CZ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Tišlerová</a:t>
            </a:r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530681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9117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</a:t>
            </a:r>
            <a:b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737CA-7BB1-5F39-8559-D9EE08E4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350" y="1764737"/>
            <a:ext cx="7177241" cy="3321613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bg1">
                    <a:lumMod val="50000"/>
                  </a:schemeClr>
                </a:solidFill>
              </a:rPr>
              <a:t>Projekt – státní rozpočet, daně, legislativa, exkurze v Poslanecké sněmovně ČR</a:t>
            </a:r>
            <a:br>
              <a:rPr lang="cs-CZ" sz="4000" b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cs-CZ" sz="4000" dirty="0"/>
            </a:br>
            <a:r>
              <a:rPr lang="cs-CZ" sz="4000" b="1" dirty="0">
                <a:solidFill>
                  <a:srgbClr val="2388A9"/>
                </a:solidFill>
              </a:rPr>
              <a:t>Výstup: ESEJ na téma PS ČR – vlastní úvaha, dojmy, poznatky (nikoliv referát)</a:t>
            </a:r>
            <a:br>
              <a:rPr lang="cs-CZ" sz="4000" b="1" dirty="0">
                <a:solidFill>
                  <a:srgbClr val="2388A9"/>
                </a:solidFill>
              </a:rPr>
            </a:br>
            <a:br>
              <a:rPr lang="cs-CZ" sz="4000" b="1" dirty="0">
                <a:solidFill>
                  <a:srgbClr val="2388A9"/>
                </a:solidFill>
              </a:rPr>
            </a:br>
            <a:r>
              <a:rPr lang="cs-CZ" sz="4000" b="1" dirty="0">
                <a:solidFill>
                  <a:srgbClr val="2388A9"/>
                </a:solidFill>
              </a:rPr>
              <a:t>Termín: 31. 1. 2023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391069-6829-8A7D-A104-D5C6BAB7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6AC1D98-D3E3-41AB-8A7C-0103A2EB29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8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0CB49-B86E-8605-2AC2-4B02F626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656FF12-7C11-83FD-233E-973DC5108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3" t="4562" r="53895" b="9769"/>
          <a:stretch/>
        </p:blipFill>
        <p:spPr>
          <a:xfrm>
            <a:off x="-98049" y="0"/>
            <a:ext cx="12290049" cy="6740525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0A8CDB-4DE4-CFD4-C2F3-80319A5D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868901-7A2D-151E-A03B-64138B3F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12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EF5CB-3593-04D7-AE3B-A4343E1E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20923C0-58D9-0BA5-18EE-1D3A3053F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0" t="3275" r="53170" b="10091"/>
          <a:stretch/>
        </p:blipFill>
        <p:spPr>
          <a:xfrm>
            <a:off x="374165" y="-101600"/>
            <a:ext cx="11817835" cy="6581775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B79D7E-691B-2944-585D-00C33BC7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AA0A7B-673F-119C-00DD-64816C32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24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7C391-EA61-093E-7E3B-91826BAB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308918F-1689-DEA2-01C4-6E2E65902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05" t="3919" r="53079" b="10414"/>
          <a:stretch/>
        </p:blipFill>
        <p:spPr>
          <a:xfrm>
            <a:off x="557213" y="165941"/>
            <a:ext cx="11077574" cy="6190409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92907E-46B5-94EC-8683-F8E3CD3B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85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5F4DF-3F94-3979-A512-ED6F5A8A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9572CE0-279D-4E3B-F6F9-9EA57E658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51" t="4884" r="54257" b="12990"/>
          <a:stretch/>
        </p:blipFill>
        <p:spPr>
          <a:xfrm>
            <a:off x="352424" y="250825"/>
            <a:ext cx="11665772" cy="6356350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35857D-B6DC-692B-B73B-1FB75477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7193FE-ADFE-AA44-74CB-6E6564A3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96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75699-08B3-5AAB-2F48-EAFE72B5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4978"/>
            <a:ext cx="10515600" cy="1325563"/>
          </a:xfrm>
        </p:spPr>
        <p:txBody>
          <a:bodyPr/>
          <a:lstStyle/>
          <a:p>
            <a:r>
              <a:rPr lang="cs-CZ" dirty="0"/>
              <a:t>Vyhledejte a diskutujte: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C8A5C0-FBF8-BED7-0FC0-6BF3425AE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206624"/>
            <a:ext cx="10515600" cy="4351338"/>
          </a:xfrm>
        </p:spPr>
        <p:txBody>
          <a:bodyPr/>
          <a:lstStyle/>
          <a:p>
            <a:r>
              <a:rPr lang="cs-CZ" dirty="0"/>
              <a:t>Státní rozpočet</a:t>
            </a:r>
          </a:p>
          <a:p>
            <a:r>
              <a:rPr lang="cs-CZ" dirty="0"/>
              <a:t>Řízení státního dluhu</a:t>
            </a:r>
          </a:p>
          <a:p>
            <a:r>
              <a:rPr lang="cs-CZ" dirty="0"/>
              <a:t>Územní rozpočty</a:t>
            </a:r>
          </a:p>
          <a:p>
            <a:r>
              <a:rPr lang="cs-CZ" dirty="0"/>
              <a:t>Rozpočty obcí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88DF06-9FE1-BE76-B15F-9FADB2C3B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0D7B5D-5544-A483-F069-E0D1C4F8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F736E4-BE1F-0D36-62E5-4639A7D4BA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1EF1C29A-5891-C5E4-9423-2C60BED41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3"/>
          <a:stretch/>
        </p:blipFill>
        <p:spPr>
          <a:xfrm>
            <a:off x="6175088" y="2333683"/>
            <a:ext cx="4871023" cy="28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8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6F7045-5DA8-585F-E897-4D8E1B64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041400"/>
            <a:ext cx="10515600" cy="1325563"/>
          </a:xfrm>
        </p:spPr>
        <p:txBody>
          <a:bodyPr/>
          <a:lstStyle/>
          <a:p>
            <a:r>
              <a:rPr lang="cs-CZ" dirty="0"/>
              <a:t>Daně a poplatky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EEE1BA0-5BC7-96B3-99C2-BC8137D767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733487"/>
              </p:ext>
            </p:extLst>
          </p:nvPr>
        </p:nvGraphicFramePr>
        <p:xfrm>
          <a:off x="2524124" y="315912"/>
          <a:ext cx="11077575" cy="605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99F6D8-9C04-2797-7CFF-9263DCFD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2AA6A0-8629-0407-D535-9634B044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8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FF47282-2727-6C7D-4F87-2CD56F6408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6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0A36D-962A-DA2E-3A08-71F83EAF6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160" y="255947"/>
            <a:ext cx="10515600" cy="1325563"/>
          </a:xfrm>
        </p:spPr>
        <p:txBody>
          <a:bodyPr/>
          <a:lstStyle/>
          <a:p>
            <a:r>
              <a:rPr lang="cs-CZ" dirty="0"/>
              <a:t>Daň z příjmu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EE0AAE-5822-20D6-06DC-AA1ECE32F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90345"/>
            <a:ext cx="5438775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Jsou zdaňovány veškeré příjmy fyzických osob ze:</a:t>
            </a:r>
          </a:p>
          <a:p>
            <a:r>
              <a:rPr lang="cs-CZ" dirty="0"/>
              <a:t>Závislé činnosti</a:t>
            </a:r>
          </a:p>
          <a:p>
            <a:r>
              <a:rPr lang="cs-CZ" dirty="0"/>
              <a:t>Podnikání </a:t>
            </a:r>
          </a:p>
          <a:p>
            <a:r>
              <a:rPr lang="cs-CZ" dirty="0"/>
              <a:t>Kapitálového majetku </a:t>
            </a:r>
          </a:p>
          <a:p>
            <a:r>
              <a:rPr lang="cs-CZ" dirty="0"/>
              <a:t>Pronájmu</a:t>
            </a:r>
          </a:p>
          <a:p>
            <a:r>
              <a:rPr lang="cs-CZ" dirty="0"/>
              <a:t>ostatní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66338D-A390-5525-6B7E-7068FDEB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3575AE-0343-DAA1-97E1-A89C7267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9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8480C49-417A-D0CB-BB5C-D20AF4F4B856}"/>
              </a:ext>
            </a:extLst>
          </p:cNvPr>
          <p:cNvSpPr txBox="1"/>
          <p:nvPr/>
        </p:nvSpPr>
        <p:spPr>
          <a:xfrm>
            <a:off x="7949247" y="3263136"/>
            <a:ext cx="4763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Právnické osoby: zisk zjištěný v účetnictví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93FA163-C7EE-878E-F9C3-F1E4B9520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2" r="28133"/>
          <a:stretch/>
        </p:blipFill>
        <p:spPr>
          <a:xfrm>
            <a:off x="3811587" y="3048000"/>
            <a:ext cx="3088640" cy="3810000"/>
          </a:xfrm>
          <a:prstGeom prst="rect">
            <a:avLst/>
          </a:prstGeom>
        </p:spPr>
      </p:pic>
      <p:pic>
        <p:nvPicPr>
          <p:cNvPr id="1028" name="Picture 4" descr="Továrna – Wikipedie">
            <a:extLst>
              <a:ext uri="{FF2B5EF4-FFF2-40B4-BE49-F238E27FC236}">
                <a16:creationId xmlns:a16="http://schemas.microsoft.com/office/drawing/2014/main" id="{439A8635-0DA9-1A65-D90C-53ED177E0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689" y="136525"/>
            <a:ext cx="3858260" cy="288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590CAAB-C076-7610-057F-071041EB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32575" y="255947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138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1656</TotalTime>
  <Words>275</Words>
  <Application>Microsoft Office PowerPoint</Application>
  <PresentationFormat>Širokoúhlá obrazovka</PresentationFormat>
  <Paragraphs>67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Motiv Office</vt:lpstr>
      <vt:lpstr>Prezentace aplikace PowerPoint</vt:lpstr>
      <vt:lpstr>Projekt – státní rozpočet, daně, legislativa, exkurze v Poslanecké sněmovně ČR  Výstup: ESEJ na téma PS ČR – vlastní úvaha, dojmy, poznatky (nikoliv referát)  Termín: 31. 1. 2023</vt:lpstr>
      <vt:lpstr>Prezentace aplikace PowerPoint</vt:lpstr>
      <vt:lpstr>Prezentace aplikace PowerPoint</vt:lpstr>
      <vt:lpstr>Prezentace aplikace PowerPoint</vt:lpstr>
      <vt:lpstr>Prezentace aplikace PowerPoint</vt:lpstr>
      <vt:lpstr>Vyhledejte a diskutujte:</vt:lpstr>
      <vt:lpstr>Daně a poplatky</vt:lpstr>
      <vt:lpstr>Daň z příjmu</vt:lpstr>
      <vt:lpstr>Prezentace aplikace PowerPoint</vt:lpstr>
      <vt:lpstr>Daň z přidané hodnoty DPH</vt:lpstr>
      <vt:lpstr>Výpočet DPH  daň na vstupu daň na výstupu rozdíl</vt:lpstr>
      <vt:lpstr>Prezentace aplikace PowerPoint</vt:lpstr>
      <vt:lpstr>Příběh jedné daně</vt:lpstr>
      <vt:lpstr>Exkurze do Poslanecké sněmovny s výkladem                                              23. 1. 2023, 13.00 h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Kamila Tišlerová</cp:lastModifiedBy>
  <cp:revision>82</cp:revision>
  <dcterms:created xsi:type="dcterms:W3CDTF">2019-01-06T15:12:34Z</dcterms:created>
  <dcterms:modified xsi:type="dcterms:W3CDTF">2023-01-24T09:28:27Z</dcterms:modified>
</cp:coreProperties>
</file>