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78" r:id="rId2"/>
    <p:sldId id="633" r:id="rId3"/>
    <p:sldId id="637" r:id="rId4"/>
    <p:sldId id="634" r:id="rId5"/>
    <p:sldId id="635" r:id="rId6"/>
    <p:sldId id="636" r:id="rId7"/>
    <p:sldId id="258" r:id="rId8"/>
    <p:sldId id="638" r:id="rId9"/>
    <p:sldId id="639" r:id="rId10"/>
    <p:sldId id="640" r:id="rId11"/>
    <p:sldId id="335" r:id="rId12"/>
    <p:sldId id="645" r:id="rId13"/>
    <p:sldId id="649" r:id="rId14"/>
    <p:sldId id="646" r:id="rId15"/>
    <p:sldId id="651" r:id="rId16"/>
    <p:sldId id="339" r:id="rId17"/>
    <p:sldId id="28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633"/>
            <p14:sldId id="637"/>
            <p14:sldId id="634"/>
            <p14:sldId id="635"/>
            <p14:sldId id="636"/>
            <p14:sldId id="258"/>
            <p14:sldId id="638"/>
            <p14:sldId id="639"/>
            <p14:sldId id="640"/>
            <p14:sldId id="335"/>
            <p14:sldId id="645"/>
            <p14:sldId id="649"/>
            <p14:sldId id="646"/>
            <p14:sldId id="651"/>
            <p14:sldId id="339"/>
            <p14:sldId id="286"/>
          </p14:sldIdLst>
        </p14:section>
        <p14:section name="Oddíl bez názvu" id="{A0861753-5143-4A1E-A033-3C78C38730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979" autoAdjust="0"/>
  </p:normalViewPr>
  <p:slideViewPr>
    <p:cSldViewPr snapToGrid="0">
      <p:cViewPr varScale="1">
        <p:scale>
          <a:sx n="107" d="100"/>
          <a:sy n="107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261FA-25AC-4F1D-AC0C-E66E73E35CF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F12502C-394B-497B-9D2D-BEA6ACD66BB5}">
      <dgm:prSet phldrT="[Text]"/>
      <dgm:spPr/>
      <dgm:t>
        <a:bodyPr/>
        <a:lstStyle/>
        <a:p>
          <a:r>
            <a:rPr lang="cs-CZ" dirty="0"/>
            <a:t>živnosti</a:t>
          </a:r>
        </a:p>
      </dgm:t>
    </dgm:pt>
    <dgm:pt modelId="{D0723106-5FD4-4070-8E8B-FAC58AE357D2}" type="parTrans" cxnId="{711655A9-7756-4D72-9185-08228EB6A226}">
      <dgm:prSet/>
      <dgm:spPr/>
      <dgm:t>
        <a:bodyPr/>
        <a:lstStyle/>
        <a:p>
          <a:endParaRPr lang="cs-CZ"/>
        </a:p>
      </dgm:t>
    </dgm:pt>
    <dgm:pt modelId="{E0F20662-FF34-4390-BB58-48712186C0E1}" type="sibTrans" cxnId="{711655A9-7756-4D72-9185-08228EB6A226}">
      <dgm:prSet/>
      <dgm:spPr/>
      <dgm:t>
        <a:bodyPr/>
        <a:lstStyle/>
        <a:p>
          <a:endParaRPr lang="cs-CZ"/>
        </a:p>
      </dgm:t>
    </dgm:pt>
    <dgm:pt modelId="{062DDC59-D8C2-4603-A471-DC313A5D00BE}">
      <dgm:prSet phldrT="[Text]"/>
      <dgm:spPr/>
      <dgm:t>
        <a:bodyPr/>
        <a:lstStyle/>
        <a:p>
          <a:r>
            <a:rPr lang="cs-CZ" dirty="0"/>
            <a:t>ohlašovací</a:t>
          </a:r>
        </a:p>
      </dgm:t>
    </dgm:pt>
    <dgm:pt modelId="{0F7A6DEC-4B45-4A98-B735-6D9180C32141}" type="parTrans" cxnId="{ECDC6D4C-4FCF-481E-A30A-9D842C3EDA8C}">
      <dgm:prSet/>
      <dgm:spPr/>
      <dgm:t>
        <a:bodyPr/>
        <a:lstStyle/>
        <a:p>
          <a:endParaRPr lang="cs-CZ"/>
        </a:p>
      </dgm:t>
    </dgm:pt>
    <dgm:pt modelId="{1E874D86-BEE4-4B34-8EB8-FFD4A3876BF7}" type="sibTrans" cxnId="{ECDC6D4C-4FCF-481E-A30A-9D842C3EDA8C}">
      <dgm:prSet/>
      <dgm:spPr/>
      <dgm:t>
        <a:bodyPr/>
        <a:lstStyle/>
        <a:p>
          <a:endParaRPr lang="cs-CZ"/>
        </a:p>
      </dgm:t>
    </dgm:pt>
    <dgm:pt modelId="{3E58C3CD-A319-4BBC-A870-EA8E6EA76DD9}">
      <dgm:prSet phldrT="[Text]"/>
      <dgm:spPr/>
      <dgm:t>
        <a:bodyPr/>
        <a:lstStyle/>
        <a:p>
          <a:r>
            <a:rPr lang="cs-CZ" dirty="0"/>
            <a:t>koncesované</a:t>
          </a:r>
        </a:p>
      </dgm:t>
    </dgm:pt>
    <dgm:pt modelId="{BDD47269-99BC-46A7-93B3-96FCC099D7FD}" type="parTrans" cxnId="{E8D5D697-4A4F-4FCF-81BF-18577878C380}">
      <dgm:prSet/>
      <dgm:spPr/>
      <dgm:t>
        <a:bodyPr/>
        <a:lstStyle/>
        <a:p>
          <a:endParaRPr lang="cs-CZ"/>
        </a:p>
      </dgm:t>
    </dgm:pt>
    <dgm:pt modelId="{0073FFDE-B5EE-4C3E-920B-839EBEDF98A8}" type="sibTrans" cxnId="{E8D5D697-4A4F-4FCF-81BF-18577878C380}">
      <dgm:prSet/>
      <dgm:spPr/>
      <dgm:t>
        <a:bodyPr/>
        <a:lstStyle/>
        <a:p>
          <a:endParaRPr lang="cs-CZ"/>
        </a:p>
      </dgm:t>
    </dgm:pt>
    <dgm:pt modelId="{A10812A4-B8EB-4264-8763-040520CE9087}">
      <dgm:prSet/>
      <dgm:spPr/>
      <dgm:t>
        <a:bodyPr/>
        <a:lstStyle/>
        <a:p>
          <a:r>
            <a:rPr lang="cs-CZ" dirty="0"/>
            <a:t>řemeslné</a:t>
          </a:r>
        </a:p>
      </dgm:t>
    </dgm:pt>
    <dgm:pt modelId="{55896F33-B77B-4496-8770-F3B62E12046C}" type="parTrans" cxnId="{A175645D-8B0C-4FAC-B70D-8F31FEDD4726}">
      <dgm:prSet/>
      <dgm:spPr/>
      <dgm:t>
        <a:bodyPr/>
        <a:lstStyle/>
        <a:p>
          <a:endParaRPr lang="cs-CZ"/>
        </a:p>
      </dgm:t>
    </dgm:pt>
    <dgm:pt modelId="{8A1D8E4F-9B4E-4AB9-8CB9-3599CEEA5856}" type="sibTrans" cxnId="{A175645D-8B0C-4FAC-B70D-8F31FEDD4726}">
      <dgm:prSet/>
      <dgm:spPr/>
      <dgm:t>
        <a:bodyPr/>
        <a:lstStyle/>
        <a:p>
          <a:endParaRPr lang="cs-CZ"/>
        </a:p>
      </dgm:t>
    </dgm:pt>
    <dgm:pt modelId="{0655E37D-9B72-43AA-B63F-DB5AF77B9707}">
      <dgm:prSet/>
      <dgm:spPr/>
      <dgm:t>
        <a:bodyPr/>
        <a:lstStyle/>
        <a:p>
          <a:r>
            <a:rPr lang="cs-CZ" dirty="0"/>
            <a:t>vázané</a:t>
          </a:r>
        </a:p>
      </dgm:t>
    </dgm:pt>
    <dgm:pt modelId="{5B8B1D41-8AAD-4BA7-B0DC-B2C760E532A8}" type="parTrans" cxnId="{686D0972-3118-47E3-8FEB-C88454A0B197}">
      <dgm:prSet/>
      <dgm:spPr/>
      <dgm:t>
        <a:bodyPr/>
        <a:lstStyle/>
        <a:p>
          <a:endParaRPr lang="cs-CZ"/>
        </a:p>
      </dgm:t>
    </dgm:pt>
    <dgm:pt modelId="{93575A75-EC4D-472C-9671-EB300EB0B7D7}" type="sibTrans" cxnId="{686D0972-3118-47E3-8FEB-C88454A0B197}">
      <dgm:prSet/>
      <dgm:spPr/>
      <dgm:t>
        <a:bodyPr/>
        <a:lstStyle/>
        <a:p>
          <a:endParaRPr lang="cs-CZ"/>
        </a:p>
      </dgm:t>
    </dgm:pt>
    <dgm:pt modelId="{09354611-75F8-4C20-99C2-D2E1DB7AF1CE}">
      <dgm:prSet/>
      <dgm:spPr/>
      <dgm:t>
        <a:bodyPr/>
        <a:lstStyle/>
        <a:p>
          <a:r>
            <a:rPr lang="cs-CZ" dirty="0"/>
            <a:t>volné</a:t>
          </a:r>
        </a:p>
      </dgm:t>
    </dgm:pt>
    <dgm:pt modelId="{F3C816C4-FC0A-4EEA-B6B6-932F92BD71BC}" type="parTrans" cxnId="{1823B566-AD38-4E95-A556-2C7DC8A7C190}">
      <dgm:prSet/>
      <dgm:spPr/>
      <dgm:t>
        <a:bodyPr/>
        <a:lstStyle/>
        <a:p>
          <a:endParaRPr lang="cs-CZ"/>
        </a:p>
      </dgm:t>
    </dgm:pt>
    <dgm:pt modelId="{CDEEE78A-4AB2-469A-8BD9-46886BD9FCFD}" type="sibTrans" cxnId="{1823B566-AD38-4E95-A556-2C7DC8A7C190}">
      <dgm:prSet/>
      <dgm:spPr/>
      <dgm:t>
        <a:bodyPr/>
        <a:lstStyle/>
        <a:p>
          <a:endParaRPr lang="cs-CZ"/>
        </a:p>
      </dgm:t>
    </dgm:pt>
    <dgm:pt modelId="{E230EFFB-2AD9-4364-9C57-5C8CBDFF17F1}" type="pres">
      <dgm:prSet presAssocID="{CF4261FA-25AC-4F1D-AC0C-E66E73E35C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884CF60-A145-4131-88E1-13E24AD9903E}" type="pres">
      <dgm:prSet presAssocID="{CF12502C-394B-497B-9D2D-BEA6ACD66BB5}" presName="hierRoot1" presStyleCnt="0">
        <dgm:presLayoutVars>
          <dgm:hierBranch val="init"/>
        </dgm:presLayoutVars>
      </dgm:prSet>
      <dgm:spPr/>
    </dgm:pt>
    <dgm:pt modelId="{81280DB0-7AEA-4DE4-B871-076EA6D0F7BA}" type="pres">
      <dgm:prSet presAssocID="{CF12502C-394B-497B-9D2D-BEA6ACD66BB5}" presName="rootComposite1" presStyleCnt="0"/>
      <dgm:spPr/>
    </dgm:pt>
    <dgm:pt modelId="{65284571-208B-4D54-BF97-18DAC22409E4}" type="pres">
      <dgm:prSet presAssocID="{CF12502C-394B-497B-9D2D-BEA6ACD66BB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63E12-8FAD-4B99-A8C2-EB2B24B9FC20}" type="pres">
      <dgm:prSet presAssocID="{CF12502C-394B-497B-9D2D-BEA6ACD66BB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E321062A-89AA-4083-87B4-C9F2D7253BF5}" type="pres">
      <dgm:prSet presAssocID="{CF12502C-394B-497B-9D2D-BEA6ACD66BB5}" presName="hierChild2" presStyleCnt="0"/>
      <dgm:spPr/>
    </dgm:pt>
    <dgm:pt modelId="{8915EF76-8DC8-4A12-9183-4BAFF8472BB2}" type="pres">
      <dgm:prSet presAssocID="{0F7A6DEC-4B45-4A98-B735-6D9180C32141}" presName="Name37" presStyleLbl="parChTrans1D2" presStyleIdx="0" presStyleCnt="2"/>
      <dgm:spPr/>
      <dgm:t>
        <a:bodyPr/>
        <a:lstStyle/>
        <a:p>
          <a:endParaRPr lang="cs-CZ"/>
        </a:p>
      </dgm:t>
    </dgm:pt>
    <dgm:pt modelId="{6497B969-B953-476F-B17B-B0151B2EA280}" type="pres">
      <dgm:prSet presAssocID="{062DDC59-D8C2-4603-A471-DC313A5D00BE}" presName="hierRoot2" presStyleCnt="0">
        <dgm:presLayoutVars>
          <dgm:hierBranch val="init"/>
        </dgm:presLayoutVars>
      </dgm:prSet>
      <dgm:spPr/>
    </dgm:pt>
    <dgm:pt modelId="{88539C8D-10EB-4EBA-A15E-CD7427FE437D}" type="pres">
      <dgm:prSet presAssocID="{062DDC59-D8C2-4603-A471-DC313A5D00BE}" presName="rootComposite" presStyleCnt="0"/>
      <dgm:spPr/>
    </dgm:pt>
    <dgm:pt modelId="{4A8E9A96-6753-4AF6-BF0F-33F16171C2CB}" type="pres">
      <dgm:prSet presAssocID="{062DDC59-D8C2-4603-A471-DC313A5D00BE}" presName="rootText" presStyleLbl="node2" presStyleIdx="0" presStyleCnt="2" custLinFactNeighborX="-1262" custLinFactNeighborY="117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53A25F-BB51-484C-B625-3DC349008EC0}" type="pres">
      <dgm:prSet presAssocID="{062DDC59-D8C2-4603-A471-DC313A5D00BE}" presName="rootConnector" presStyleLbl="node2" presStyleIdx="0" presStyleCnt="2"/>
      <dgm:spPr/>
      <dgm:t>
        <a:bodyPr/>
        <a:lstStyle/>
        <a:p>
          <a:endParaRPr lang="cs-CZ"/>
        </a:p>
      </dgm:t>
    </dgm:pt>
    <dgm:pt modelId="{3CF4A140-441E-459A-AEF4-E2EB22D0A7EF}" type="pres">
      <dgm:prSet presAssocID="{062DDC59-D8C2-4603-A471-DC313A5D00BE}" presName="hierChild4" presStyleCnt="0"/>
      <dgm:spPr/>
    </dgm:pt>
    <dgm:pt modelId="{DF65F38D-719F-488D-9791-917239C4DDD7}" type="pres">
      <dgm:prSet presAssocID="{55896F33-B77B-4496-8770-F3B62E12046C}" presName="Name37" presStyleLbl="parChTrans1D3" presStyleIdx="0" presStyleCnt="3"/>
      <dgm:spPr/>
      <dgm:t>
        <a:bodyPr/>
        <a:lstStyle/>
        <a:p>
          <a:endParaRPr lang="cs-CZ"/>
        </a:p>
      </dgm:t>
    </dgm:pt>
    <dgm:pt modelId="{E6DD0353-7FA7-4764-B70C-883A1343C5CF}" type="pres">
      <dgm:prSet presAssocID="{A10812A4-B8EB-4264-8763-040520CE9087}" presName="hierRoot2" presStyleCnt="0">
        <dgm:presLayoutVars>
          <dgm:hierBranch val="init"/>
        </dgm:presLayoutVars>
      </dgm:prSet>
      <dgm:spPr/>
    </dgm:pt>
    <dgm:pt modelId="{08D48236-7EAE-4623-805B-68C528A15CBA}" type="pres">
      <dgm:prSet presAssocID="{A10812A4-B8EB-4264-8763-040520CE9087}" presName="rootComposite" presStyleCnt="0"/>
      <dgm:spPr/>
    </dgm:pt>
    <dgm:pt modelId="{D2C9AAB4-3399-4FA9-BA66-6F4AEB34F583}" type="pres">
      <dgm:prSet presAssocID="{A10812A4-B8EB-4264-8763-040520CE908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FEFF2E-8E81-4582-BC41-66C03448C94C}" type="pres">
      <dgm:prSet presAssocID="{A10812A4-B8EB-4264-8763-040520CE9087}" presName="rootConnector" presStyleLbl="node3" presStyleIdx="0" presStyleCnt="3"/>
      <dgm:spPr/>
      <dgm:t>
        <a:bodyPr/>
        <a:lstStyle/>
        <a:p>
          <a:endParaRPr lang="cs-CZ"/>
        </a:p>
      </dgm:t>
    </dgm:pt>
    <dgm:pt modelId="{722CBAFF-A47B-42C1-851A-56ADD54D79DB}" type="pres">
      <dgm:prSet presAssocID="{A10812A4-B8EB-4264-8763-040520CE9087}" presName="hierChild4" presStyleCnt="0"/>
      <dgm:spPr/>
    </dgm:pt>
    <dgm:pt modelId="{170D9FA1-B4EC-4E5B-8C59-093030A89A03}" type="pres">
      <dgm:prSet presAssocID="{A10812A4-B8EB-4264-8763-040520CE9087}" presName="hierChild5" presStyleCnt="0"/>
      <dgm:spPr/>
    </dgm:pt>
    <dgm:pt modelId="{23B07290-657E-4E2A-9BC9-DE5120887A3E}" type="pres">
      <dgm:prSet presAssocID="{5B8B1D41-8AAD-4BA7-B0DC-B2C760E532A8}" presName="Name37" presStyleLbl="parChTrans1D3" presStyleIdx="1" presStyleCnt="3"/>
      <dgm:spPr/>
      <dgm:t>
        <a:bodyPr/>
        <a:lstStyle/>
        <a:p>
          <a:endParaRPr lang="cs-CZ"/>
        </a:p>
      </dgm:t>
    </dgm:pt>
    <dgm:pt modelId="{A5AE1E69-60F1-406B-93D8-00AA7C029E19}" type="pres">
      <dgm:prSet presAssocID="{0655E37D-9B72-43AA-B63F-DB5AF77B9707}" presName="hierRoot2" presStyleCnt="0">
        <dgm:presLayoutVars>
          <dgm:hierBranch val="init"/>
        </dgm:presLayoutVars>
      </dgm:prSet>
      <dgm:spPr/>
    </dgm:pt>
    <dgm:pt modelId="{04CFDEB9-A4FA-4F0E-BE8D-A29F2C91FCCB}" type="pres">
      <dgm:prSet presAssocID="{0655E37D-9B72-43AA-B63F-DB5AF77B9707}" presName="rootComposite" presStyleCnt="0"/>
      <dgm:spPr/>
    </dgm:pt>
    <dgm:pt modelId="{74273F21-13A6-4A38-B7F3-38E74ED81A7E}" type="pres">
      <dgm:prSet presAssocID="{0655E37D-9B72-43AA-B63F-DB5AF77B970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8AF47F8-5FBF-4504-82D8-C07F91D0EB8B}" type="pres">
      <dgm:prSet presAssocID="{0655E37D-9B72-43AA-B63F-DB5AF77B9707}" presName="rootConnector" presStyleLbl="node3" presStyleIdx="1" presStyleCnt="3"/>
      <dgm:spPr/>
      <dgm:t>
        <a:bodyPr/>
        <a:lstStyle/>
        <a:p>
          <a:endParaRPr lang="cs-CZ"/>
        </a:p>
      </dgm:t>
    </dgm:pt>
    <dgm:pt modelId="{963E9C8C-3CEE-471F-A041-77D6B77DF251}" type="pres">
      <dgm:prSet presAssocID="{0655E37D-9B72-43AA-B63F-DB5AF77B9707}" presName="hierChild4" presStyleCnt="0"/>
      <dgm:spPr/>
    </dgm:pt>
    <dgm:pt modelId="{498C01E4-1E24-4FA8-8855-48B07CA2F14D}" type="pres">
      <dgm:prSet presAssocID="{0655E37D-9B72-43AA-B63F-DB5AF77B9707}" presName="hierChild5" presStyleCnt="0"/>
      <dgm:spPr/>
    </dgm:pt>
    <dgm:pt modelId="{86636327-B6C6-46E3-B2D0-749EB7BE0FC9}" type="pres">
      <dgm:prSet presAssocID="{F3C816C4-FC0A-4EEA-B6B6-932F92BD71BC}" presName="Name37" presStyleLbl="parChTrans1D3" presStyleIdx="2" presStyleCnt="3"/>
      <dgm:spPr/>
      <dgm:t>
        <a:bodyPr/>
        <a:lstStyle/>
        <a:p>
          <a:endParaRPr lang="cs-CZ"/>
        </a:p>
      </dgm:t>
    </dgm:pt>
    <dgm:pt modelId="{109B35CD-2F0E-44BF-A967-5A2F91F87F75}" type="pres">
      <dgm:prSet presAssocID="{09354611-75F8-4C20-99C2-D2E1DB7AF1CE}" presName="hierRoot2" presStyleCnt="0">
        <dgm:presLayoutVars>
          <dgm:hierBranch val="l"/>
        </dgm:presLayoutVars>
      </dgm:prSet>
      <dgm:spPr/>
    </dgm:pt>
    <dgm:pt modelId="{242B5C76-01C4-4E06-A35E-D1E675D41B2B}" type="pres">
      <dgm:prSet presAssocID="{09354611-75F8-4C20-99C2-D2E1DB7AF1CE}" presName="rootComposite" presStyleCnt="0"/>
      <dgm:spPr/>
    </dgm:pt>
    <dgm:pt modelId="{9811CD62-36D8-4C60-A4CB-C7992B0EF4DA}" type="pres">
      <dgm:prSet presAssocID="{09354611-75F8-4C20-99C2-D2E1DB7AF1C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CDF949-E31A-41C0-B4C4-3998812E45BC}" type="pres">
      <dgm:prSet presAssocID="{09354611-75F8-4C20-99C2-D2E1DB7AF1CE}" presName="rootConnector" presStyleLbl="node3" presStyleIdx="2" presStyleCnt="3"/>
      <dgm:spPr/>
      <dgm:t>
        <a:bodyPr/>
        <a:lstStyle/>
        <a:p>
          <a:endParaRPr lang="cs-CZ"/>
        </a:p>
      </dgm:t>
    </dgm:pt>
    <dgm:pt modelId="{4E840B18-8881-484F-8CC5-42D6EA8DBA27}" type="pres">
      <dgm:prSet presAssocID="{09354611-75F8-4C20-99C2-D2E1DB7AF1CE}" presName="hierChild4" presStyleCnt="0"/>
      <dgm:spPr/>
    </dgm:pt>
    <dgm:pt modelId="{072E3C3E-B0DF-4C51-A941-5982C9140DEA}" type="pres">
      <dgm:prSet presAssocID="{09354611-75F8-4C20-99C2-D2E1DB7AF1CE}" presName="hierChild5" presStyleCnt="0"/>
      <dgm:spPr/>
    </dgm:pt>
    <dgm:pt modelId="{D25F98A3-EA25-4439-9976-33BFC70AEF9D}" type="pres">
      <dgm:prSet presAssocID="{062DDC59-D8C2-4603-A471-DC313A5D00BE}" presName="hierChild5" presStyleCnt="0"/>
      <dgm:spPr/>
    </dgm:pt>
    <dgm:pt modelId="{E3F2039B-DC21-4670-847F-80D4C52AA9A2}" type="pres">
      <dgm:prSet presAssocID="{BDD47269-99BC-46A7-93B3-96FCC099D7FD}" presName="Name37" presStyleLbl="parChTrans1D2" presStyleIdx="1" presStyleCnt="2"/>
      <dgm:spPr/>
      <dgm:t>
        <a:bodyPr/>
        <a:lstStyle/>
        <a:p>
          <a:endParaRPr lang="cs-CZ"/>
        </a:p>
      </dgm:t>
    </dgm:pt>
    <dgm:pt modelId="{E1D74F94-0C27-4C49-9891-D3335495EF1E}" type="pres">
      <dgm:prSet presAssocID="{3E58C3CD-A319-4BBC-A870-EA8E6EA76DD9}" presName="hierRoot2" presStyleCnt="0">
        <dgm:presLayoutVars>
          <dgm:hierBranch val="init"/>
        </dgm:presLayoutVars>
      </dgm:prSet>
      <dgm:spPr/>
    </dgm:pt>
    <dgm:pt modelId="{106393AE-8501-4064-BE2B-0258A2C2C2BD}" type="pres">
      <dgm:prSet presAssocID="{3E58C3CD-A319-4BBC-A870-EA8E6EA76DD9}" presName="rootComposite" presStyleCnt="0"/>
      <dgm:spPr/>
    </dgm:pt>
    <dgm:pt modelId="{CCD7D578-1599-4A08-809D-F9F73B90C8C3}" type="pres">
      <dgm:prSet presAssocID="{3E58C3CD-A319-4BBC-A870-EA8E6EA76DD9}" presName="rootText" presStyleLbl="node2" presStyleIdx="1" presStyleCnt="2" custLinFactNeighborX="39989" custLinFactNeighborY="158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2E47F7-B3A1-4A67-87BB-425FEA5301BB}" type="pres">
      <dgm:prSet presAssocID="{3E58C3CD-A319-4BBC-A870-EA8E6EA76DD9}" presName="rootConnector" presStyleLbl="node2" presStyleIdx="1" presStyleCnt="2"/>
      <dgm:spPr/>
      <dgm:t>
        <a:bodyPr/>
        <a:lstStyle/>
        <a:p>
          <a:endParaRPr lang="cs-CZ"/>
        </a:p>
      </dgm:t>
    </dgm:pt>
    <dgm:pt modelId="{7B002326-B9C5-4EF9-A610-F189C3E519A7}" type="pres">
      <dgm:prSet presAssocID="{3E58C3CD-A319-4BBC-A870-EA8E6EA76DD9}" presName="hierChild4" presStyleCnt="0"/>
      <dgm:spPr/>
    </dgm:pt>
    <dgm:pt modelId="{8FB0A05B-9596-4D9A-9F3E-7347884A86A3}" type="pres">
      <dgm:prSet presAssocID="{3E58C3CD-A319-4BBC-A870-EA8E6EA76DD9}" presName="hierChild5" presStyleCnt="0"/>
      <dgm:spPr/>
    </dgm:pt>
    <dgm:pt modelId="{C78EB8AC-D693-4EE8-A39A-B8B9F7230415}" type="pres">
      <dgm:prSet presAssocID="{CF12502C-394B-497B-9D2D-BEA6ACD66BB5}" presName="hierChild3" presStyleCnt="0"/>
      <dgm:spPr/>
    </dgm:pt>
  </dgm:ptLst>
  <dgm:cxnLst>
    <dgm:cxn modelId="{711655A9-7756-4D72-9185-08228EB6A226}" srcId="{CF4261FA-25AC-4F1D-AC0C-E66E73E35CF2}" destId="{CF12502C-394B-497B-9D2D-BEA6ACD66BB5}" srcOrd="0" destOrd="0" parTransId="{D0723106-5FD4-4070-8E8B-FAC58AE357D2}" sibTransId="{E0F20662-FF34-4390-BB58-48712186C0E1}"/>
    <dgm:cxn modelId="{A175645D-8B0C-4FAC-B70D-8F31FEDD4726}" srcId="{062DDC59-D8C2-4603-A471-DC313A5D00BE}" destId="{A10812A4-B8EB-4264-8763-040520CE9087}" srcOrd="0" destOrd="0" parTransId="{55896F33-B77B-4496-8770-F3B62E12046C}" sibTransId="{8A1D8E4F-9B4E-4AB9-8CB9-3599CEEA5856}"/>
    <dgm:cxn modelId="{44D81C87-FB3B-48A4-9B80-3053616228BC}" type="presOf" srcId="{09354611-75F8-4C20-99C2-D2E1DB7AF1CE}" destId="{9811CD62-36D8-4C60-A4CB-C7992B0EF4DA}" srcOrd="0" destOrd="0" presId="urn:microsoft.com/office/officeart/2005/8/layout/orgChart1"/>
    <dgm:cxn modelId="{55F0544B-47A1-4935-A831-692C9B16E5B8}" type="presOf" srcId="{CF12502C-394B-497B-9D2D-BEA6ACD66BB5}" destId="{65284571-208B-4D54-BF97-18DAC22409E4}" srcOrd="0" destOrd="0" presId="urn:microsoft.com/office/officeart/2005/8/layout/orgChart1"/>
    <dgm:cxn modelId="{C0FEC5A7-4C84-4E93-8693-4A83F7F57771}" type="presOf" srcId="{BDD47269-99BC-46A7-93B3-96FCC099D7FD}" destId="{E3F2039B-DC21-4670-847F-80D4C52AA9A2}" srcOrd="0" destOrd="0" presId="urn:microsoft.com/office/officeart/2005/8/layout/orgChart1"/>
    <dgm:cxn modelId="{E8D5D697-4A4F-4FCF-81BF-18577878C380}" srcId="{CF12502C-394B-497B-9D2D-BEA6ACD66BB5}" destId="{3E58C3CD-A319-4BBC-A870-EA8E6EA76DD9}" srcOrd="1" destOrd="0" parTransId="{BDD47269-99BC-46A7-93B3-96FCC099D7FD}" sibTransId="{0073FFDE-B5EE-4C3E-920B-839EBEDF98A8}"/>
    <dgm:cxn modelId="{F069768A-7AE1-4798-A810-91BFF93AC973}" type="presOf" srcId="{062DDC59-D8C2-4603-A471-DC313A5D00BE}" destId="{4A8E9A96-6753-4AF6-BF0F-33F16171C2CB}" srcOrd="0" destOrd="0" presId="urn:microsoft.com/office/officeart/2005/8/layout/orgChart1"/>
    <dgm:cxn modelId="{67BFF429-8B88-48DB-AB72-CF736DFEA112}" type="presOf" srcId="{0655E37D-9B72-43AA-B63F-DB5AF77B9707}" destId="{74273F21-13A6-4A38-B7F3-38E74ED81A7E}" srcOrd="0" destOrd="0" presId="urn:microsoft.com/office/officeart/2005/8/layout/orgChart1"/>
    <dgm:cxn modelId="{686D0972-3118-47E3-8FEB-C88454A0B197}" srcId="{062DDC59-D8C2-4603-A471-DC313A5D00BE}" destId="{0655E37D-9B72-43AA-B63F-DB5AF77B9707}" srcOrd="1" destOrd="0" parTransId="{5B8B1D41-8AAD-4BA7-B0DC-B2C760E532A8}" sibTransId="{93575A75-EC4D-472C-9671-EB300EB0B7D7}"/>
    <dgm:cxn modelId="{949A6C1E-97B0-4E47-87A2-A9517C331105}" type="presOf" srcId="{A10812A4-B8EB-4264-8763-040520CE9087}" destId="{23FEFF2E-8E81-4582-BC41-66C03448C94C}" srcOrd="1" destOrd="0" presId="urn:microsoft.com/office/officeart/2005/8/layout/orgChart1"/>
    <dgm:cxn modelId="{ECDC6D4C-4FCF-481E-A30A-9D842C3EDA8C}" srcId="{CF12502C-394B-497B-9D2D-BEA6ACD66BB5}" destId="{062DDC59-D8C2-4603-A471-DC313A5D00BE}" srcOrd="0" destOrd="0" parTransId="{0F7A6DEC-4B45-4A98-B735-6D9180C32141}" sibTransId="{1E874D86-BEE4-4B34-8EB8-FFD4A3876BF7}"/>
    <dgm:cxn modelId="{80D91EAB-52E6-4F90-86A0-7711E9E7767D}" type="presOf" srcId="{F3C816C4-FC0A-4EEA-B6B6-932F92BD71BC}" destId="{86636327-B6C6-46E3-B2D0-749EB7BE0FC9}" srcOrd="0" destOrd="0" presId="urn:microsoft.com/office/officeart/2005/8/layout/orgChart1"/>
    <dgm:cxn modelId="{37CCE84A-D1D6-4515-9A39-0AC098928172}" type="presOf" srcId="{55896F33-B77B-4496-8770-F3B62E12046C}" destId="{DF65F38D-719F-488D-9791-917239C4DDD7}" srcOrd="0" destOrd="0" presId="urn:microsoft.com/office/officeart/2005/8/layout/orgChart1"/>
    <dgm:cxn modelId="{A5118873-B84A-4D81-A5F5-E3969D775E94}" type="presOf" srcId="{09354611-75F8-4C20-99C2-D2E1DB7AF1CE}" destId="{23CDF949-E31A-41C0-B4C4-3998812E45BC}" srcOrd="1" destOrd="0" presId="urn:microsoft.com/office/officeart/2005/8/layout/orgChart1"/>
    <dgm:cxn modelId="{2B1DA2F5-9FF2-4F67-A2D8-579ED063356A}" type="presOf" srcId="{3E58C3CD-A319-4BBC-A870-EA8E6EA76DD9}" destId="{CCD7D578-1599-4A08-809D-F9F73B90C8C3}" srcOrd="0" destOrd="0" presId="urn:microsoft.com/office/officeart/2005/8/layout/orgChart1"/>
    <dgm:cxn modelId="{73175343-9381-4616-930E-F83C96C93B72}" type="presOf" srcId="{CF4261FA-25AC-4F1D-AC0C-E66E73E35CF2}" destId="{E230EFFB-2AD9-4364-9C57-5C8CBDFF17F1}" srcOrd="0" destOrd="0" presId="urn:microsoft.com/office/officeart/2005/8/layout/orgChart1"/>
    <dgm:cxn modelId="{6061504E-6179-4404-A90E-6C0FE14F53C3}" type="presOf" srcId="{0655E37D-9B72-43AA-B63F-DB5AF77B9707}" destId="{98AF47F8-5FBF-4504-82D8-C07F91D0EB8B}" srcOrd="1" destOrd="0" presId="urn:microsoft.com/office/officeart/2005/8/layout/orgChart1"/>
    <dgm:cxn modelId="{3DB4DD9A-AFBA-434E-A762-1822C001F922}" type="presOf" srcId="{3E58C3CD-A319-4BBC-A870-EA8E6EA76DD9}" destId="{B22E47F7-B3A1-4A67-87BB-425FEA5301BB}" srcOrd="1" destOrd="0" presId="urn:microsoft.com/office/officeart/2005/8/layout/orgChart1"/>
    <dgm:cxn modelId="{13FE935A-E827-4F41-8498-D2270525EF33}" type="presOf" srcId="{062DDC59-D8C2-4603-A471-DC313A5D00BE}" destId="{0F53A25F-BB51-484C-B625-3DC349008EC0}" srcOrd="1" destOrd="0" presId="urn:microsoft.com/office/officeart/2005/8/layout/orgChart1"/>
    <dgm:cxn modelId="{3E1C19CB-E6C6-4B90-8B0C-69C17E597EBE}" type="presOf" srcId="{A10812A4-B8EB-4264-8763-040520CE9087}" destId="{D2C9AAB4-3399-4FA9-BA66-6F4AEB34F583}" srcOrd="0" destOrd="0" presId="urn:microsoft.com/office/officeart/2005/8/layout/orgChart1"/>
    <dgm:cxn modelId="{1823B566-AD38-4E95-A556-2C7DC8A7C190}" srcId="{062DDC59-D8C2-4603-A471-DC313A5D00BE}" destId="{09354611-75F8-4C20-99C2-D2E1DB7AF1CE}" srcOrd="2" destOrd="0" parTransId="{F3C816C4-FC0A-4EEA-B6B6-932F92BD71BC}" sibTransId="{CDEEE78A-4AB2-469A-8BD9-46886BD9FCFD}"/>
    <dgm:cxn modelId="{DFF0761C-B56C-4CDB-ABDE-A4FFBC673561}" type="presOf" srcId="{CF12502C-394B-497B-9D2D-BEA6ACD66BB5}" destId="{5C663E12-8FAD-4B99-A8C2-EB2B24B9FC20}" srcOrd="1" destOrd="0" presId="urn:microsoft.com/office/officeart/2005/8/layout/orgChart1"/>
    <dgm:cxn modelId="{093DC084-2FB1-4D36-995E-0B3BB881B1DC}" type="presOf" srcId="{5B8B1D41-8AAD-4BA7-B0DC-B2C760E532A8}" destId="{23B07290-657E-4E2A-9BC9-DE5120887A3E}" srcOrd="0" destOrd="0" presId="urn:microsoft.com/office/officeart/2005/8/layout/orgChart1"/>
    <dgm:cxn modelId="{1817615A-4272-4BAF-8039-5392D5D29864}" type="presOf" srcId="{0F7A6DEC-4B45-4A98-B735-6D9180C32141}" destId="{8915EF76-8DC8-4A12-9183-4BAFF8472BB2}" srcOrd="0" destOrd="0" presId="urn:microsoft.com/office/officeart/2005/8/layout/orgChart1"/>
    <dgm:cxn modelId="{514E5447-6BDC-4416-83C5-40EF5E639EE4}" type="presParOf" srcId="{E230EFFB-2AD9-4364-9C57-5C8CBDFF17F1}" destId="{F884CF60-A145-4131-88E1-13E24AD9903E}" srcOrd="0" destOrd="0" presId="urn:microsoft.com/office/officeart/2005/8/layout/orgChart1"/>
    <dgm:cxn modelId="{3F9B48B6-C2CD-424F-8DE7-63E2E72E1D6D}" type="presParOf" srcId="{F884CF60-A145-4131-88E1-13E24AD9903E}" destId="{81280DB0-7AEA-4DE4-B871-076EA6D0F7BA}" srcOrd="0" destOrd="0" presId="urn:microsoft.com/office/officeart/2005/8/layout/orgChart1"/>
    <dgm:cxn modelId="{AE2C2915-7C6A-4095-8932-3D9D2C3C01D5}" type="presParOf" srcId="{81280DB0-7AEA-4DE4-B871-076EA6D0F7BA}" destId="{65284571-208B-4D54-BF97-18DAC22409E4}" srcOrd="0" destOrd="0" presId="urn:microsoft.com/office/officeart/2005/8/layout/orgChart1"/>
    <dgm:cxn modelId="{08ACFFEF-55A3-4FCA-8768-6C2E6E4B0241}" type="presParOf" srcId="{81280DB0-7AEA-4DE4-B871-076EA6D0F7BA}" destId="{5C663E12-8FAD-4B99-A8C2-EB2B24B9FC20}" srcOrd="1" destOrd="0" presId="urn:microsoft.com/office/officeart/2005/8/layout/orgChart1"/>
    <dgm:cxn modelId="{594950ED-21EF-47AC-A910-513C400DACC0}" type="presParOf" srcId="{F884CF60-A145-4131-88E1-13E24AD9903E}" destId="{E321062A-89AA-4083-87B4-C9F2D7253BF5}" srcOrd="1" destOrd="0" presId="urn:microsoft.com/office/officeart/2005/8/layout/orgChart1"/>
    <dgm:cxn modelId="{127F608C-7C11-4B79-B10A-D60528A2CD48}" type="presParOf" srcId="{E321062A-89AA-4083-87B4-C9F2D7253BF5}" destId="{8915EF76-8DC8-4A12-9183-4BAFF8472BB2}" srcOrd="0" destOrd="0" presId="urn:microsoft.com/office/officeart/2005/8/layout/orgChart1"/>
    <dgm:cxn modelId="{E83000FF-83F5-4E21-892A-2BEA6FFD83BE}" type="presParOf" srcId="{E321062A-89AA-4083-87B4-C9F2D7253BF5}" destId="{6497B969-B953-476F-B17B-B0151B2EA280}" srcOrd="1" destOrd="0" presId="urn:microsoft.com/office/officeart/2005/8/layout/orgChart1"/>
    <dgm:cxn modelId="{551E75D5-E52B-48A0-A3C5-097A0018879A}" type="presParOf" srcId="{6497B969-B953-476F-B17B-B0151B2EA280}" destId="{88539C8D-10EB-4EBA-A15E-CD7427FE437D}" srcOrd="0" destOrd="0" presId="urn:microsoft.com/office/officeart/2005/8/layout/orgChart1"/>
    <dgm:cxn modelId="{40227B8C-D1CC-4806-892C-2EB7A4EC08B8}" type="presParOf" srcId="{88539C8D-10EB-4EBA-A15E-CD7427FE437D}" destId="{4A8E9A96-6753-4AF6-BF0F-33F16171C2CB}" srcOrd="0" destOrd="0" presId="urn:microsoft.com/office/officeart/2005/8/layout/orgChart1"/>
    <dgm:cxn modelId="{E72307C0-13A0-4464-A01C-2D03CFD47EC4}" type="presParOf" srcId="{88539C8D-10EB-4EBA-A15E-CD7427FE437D}" destId="{0F53A25F-BB51-484C-B625-3DC349008EC0}" srcOrd="1" destOrd="0" presId="urn:microsoft.com/office/officeart/2005/8/layout/orgChart1"/>
    <dgm:cxn modelId="{C7BBDFB3-7321-4C49-9391-DAA02A7384EA}" type="presParOf" srcId="{6497B969-B953-476F-B17B-B0151B2EA280}" destId="{3CF4A140-441E-459A-AEF4-E2EB22D0A7EF}" srcOrd="1" destOrd="0" presId="urn:microsoft.com/office/officeart/2005/8/layout/orgChart1"/>
    <dgm:cxn modelId="{981B8D2F-A77E-4069-9B1F-C5BCA6D623B5}" type="presParOf" srcId="{3CF4A140-441E-459A-AEF4-E2EB22D0A7EF}" destId="{DF65F38D-719F-488D-9791-917239C4DDD7}" srcOrd="0" destOrd="0" presId="urn:microsoft.com/office/officeart/2005/8/layout/orgChart1"/>
    <dgm:cxn modelId="{1B893DF3-B287-4AF0-A784-46638C68542A}" type="presParOf" srcId="{3CF4A140-441E-459A-AEF4-E2EB22D0A7EF}" destId="{E6DD0353-7FA7-4764-B70C-883A1343C5CF}" srcOrd="1" destOrd="0" presId="urn:microsoft.com/office/officeart/2005/8/layout/orgChart1"/>
    <dgm:cxn modelId="{2D8579D1-3497-4457-93A5-0037586F63F0}" type="presParOf" srcId="{E6DD0353-7FA7-4764-B70C-883A1343C5CF}" destId="{08D48236-7EAE-4623-805B-68C528A15CBA}" srcOrd="0" destOrd="0" presId="urn:microsoft.com/office/officeart/2005/8/layout/orgChart1"/>
    <dgm:cxn modelId="{2A2EB939-9B6D-4BAD-AE11-7473A9253ADB}" type="presParOf" srcId="{08D48236-7EAE-4623-805B-68C528A15CBA}" destId="{D2C9AAB4-3399-4FA9-BA66-6F4AEB34F583}" srcOrd="0" destOrd="0" presId="urn:microsoft.com/office/officeart/2005/8/layout/orgChart1"/>
    <dgm:cxn modelId="{22535EDB-1E55-4BA2-B7AC-A50CC5CA42B4}" type="presParOf" srcId="{08D48236-7EAE-4623-805B-68C528A15CBA}" destId="{23FEFF2E-8E81-4582-BC41-66C03448C94C}" srcOrd="1" destOrd="0" presId="urn:microsoft.com/office/officeart/2005/8/layout/orgChart1"/>
    <dgm:cxn modelId="{D572945B-75F1-4242-9729-19FB90E2155E}" type="presParOf" srcId="{E6DD0353-7FA7-4764-B70C-883A1343C5CF}" destId="{722CBAFF-A47B-42C1-851A-56ADD54D79DB}" srcOrd="1" destOrd="0" presId="urn:microsoft.com/office/officeart/2005/8/layout/orgChart1"/>
    <dgm:cxn modelId="{0F34C69B-7FB1-43E5-B331-0243368D0A08}" type="presParOf" srcId="{E6DD0353-7FA7-4764-B70C-883A1343C5CF}" destId="{170D9FA1-B4EC-4E5B-8C59-093030A89A03}" srcOrd="2" destOrd="0" presId="urn:microsoft.com/office/officeart/2005/8/layout/orgChart1"/>
    <dgm:cxn modelId="{9148A3C0-2D08-4B3C-AC8B-66AFC3EDD659}" type="presParOf" srcId="{3CF4A140-441E-459A-AEF4-E2EB22D0A7EF}" destId="{23B07290-657E-4E2A-9BC9-DE5120887A3E}" srcOrd="2" destOrd="0" presId="urn:microsoft.com/office/officeart/2005/8/layout/orgChart1"/>
    <dgm:cxn modelId="{AE4C6C54-81ED-4029-96DD-3522E69AB508}" type="presParOf" srcId="{3CF4A140-441E-459A-AEF4-E2EB22D0A7EF}" destId="{A5AE1E69-60F1-406B-93D8-00AA7C029E19}" srcOrd="3" destOrd="0" presId="urn:microsoft.com/office/officeart/2005/8/layout/orgChart1"/>
    <dgm:cxn modelId="{216E1732-BDDB-4E4F-8047-0422A2EAF244}" type="presParOf" srcId="{A5AE1E69-60F1-406B-93D8-00AA7C029E19}" destId="{04CFDEB9-A4FA-4F0E-BE8D-A29F2C91FCCB}" srcOrd="0" destOrd="0" presId="urn:microsoft.com/office/officeart/2005/8/layout/orgChart1"/>
    <dgm:cxn modelId="{CA578AD8-17DE-4F08-A4E1-7EF79579687A}" type="presParOf" srcId="{04CFDEB9-A4FA-4F0E-BE8D-A29F2C91FCCB}" destId="{74273F21-13A6-4A38-B7F3-38E74ED81A7E}" srcOrd="0" destOrd="0" presId="urn:microsoft.com/office/officeart/2005/8/layout/orgChart1"/>
    <dgm:cxn modelId="{30C89C68-8809-45D0-9CC6-226854463606}" type="presParOf" srcId="{04CFDEB9-A4FA-4F0E-BE8D-A29F2C91FCCB}" destId="{98AF47F8-5FBF-4504-82D8-C07F91D0EB8B}" srcOrd="1" destOrd="0" presId="urn:microsoft.com/office/officeart/2005/8/layout/orgChart1"/>
    <dgm:cxn modelId="{DAD1E740-680F-440F-8A09-2FF2BF3B94C6}" type="presParOf" srcId="{A5AE1E69-60F1-406B-93D8-00AA7C029E19}" destId="{963E9C8C-3CEE-471F-A041-77D6B77DF251}" srcOrd="1" destOrd="0" presId="urn:microsoft.com/office/officeart/2005/8/layout/orgChart1"/>
    <dgm:cxn modelId="{9D62E95B-AA4D-4639-BE2C-DFC93DF1D789}" type="presParOf" srcId="{A5AE1E69-60F1-406B-93D8-00AA7C029E19}" destId="{498C01E4-1E24-4FA8-8855-48B07CA2F14D}" srcOrd="2" destOrd="0" presId="urn:microsoft.com/office/officeart/2005/8/layout/orgChart1"/>
    <dgm:cxn modelId="{9CC13A30-E0C7-40D8-9833-7C0D6E3BDC4B}" type="presParOf" srcId="{3CF4A140-441E-459A-AEF4-E2EB22D0A7EF}" destId="{86636327-B6C6-46E3-B2D0-749EB7BE0FC9}" srcOrd="4" destOrd="0" presId="urn:microsoft.com/office/officeart/2005/8/layout/orgChart1"/>
    <dgm:cxn modelId="{05D493C9-17B4-4CD0-89E7-FF94E45028BA}" type="presParOf" srcId="{3CF4A140-441E-459A-AEF4-E2EB22D0A7EF}" destId="{109B35CD-2F0E-44BF-A967-5A2F91F87F75}" srcOrd="5" destOrd="0" presId="urn:microsoft.com/office/officeart/2005/8/layout/orgChart1"/>
    <dgm:cxn modelId="{C67F1F91-BA1A-4BC5-B98E-E72FEA58F361}" type="presParOf" srcId="{109B35CD-2F0E-44BF-A967-5A2F91F87F75}" destId="{242B5C76-01C4-4E06-A35E-D1E675D41B2B}" srcOrd="0" destOrd="0" presId="urn:microsoft.com/office/officeart/2005/8/layout/orgChart1"/>
    <dgm:cxn modelId="{D9A81A0D-8199-489C-B36F-4AC8D469B2BE}" type="presParOf" srcId="{242B5C76-01C4-4E06-A35E-D1E675D41B2B}" destId="{9811CD62-36D8-4C60-A4CB-C7992B0EF4DA}" srcOrd="0" destOrd="0" presId="urn:microsoft.com/office/officeart/2005/8/layout/orgChart1"/>
    <dgm:cxn modelId="{33D1C1C1-977C-4716-A82E-8536B1CFBFB4}" type="presParOf" srcId="{242B5C76-01C4-4E06-A35E-D1E675D41B2B}" destId="{23CDF949-E31A-41C0-B4C4-3998812E45BC}" srcOrd="1" destOrd="0" presId="urn:microsoft.com/office/officeart/2005/8/layout/orgChart1"/>
    <dgm:cxn modelId="{655F086E-4A91-460E-B1CC-0E34C2A4BFE6}" type="presParOf" srcId="{109B35CD-2F0E-44BF-A967-5A2F91F87F75}" destId="{4E840B18-8881-484F-8CC5-42D6EA8DBA27}" srcOrd="1" destOrd="0" presId="urn:microsoft.com/office/officeart/2005/8/layout/orgChart1"/>
    <dgm:cxn modelId="{7359535F-FF9E-4228-B55E-54D4B3FAA08E}" type="presParOf" srcId="{109B35CD-2F0E-44BF-A967-5A2F91F87F75}" destId="{072E3C3E-B0DF-4C51-A941-5982C9140DEA}" srcOrd="2" destOrd="0" presId="urn:microsoft.com/office/officeart/2005/8/layout/orgChart1"/>
    <dgm:cxn modelId="{CA7CB143-D9B2-4788-82A0-3ED27366093D}" type="presParOf" srcId="{6497B969-B953-476F-B17B-B0151B2EA280}" destId="{D25F98A3-EA25-4439-9976-33BFC70AEF9D}" srcOrd="2" destOrd="0" presId="urn:microsoft.com/office/officeart/2005/8/layout/orgChart1"/>
    <dgm:cxn modelId="{82BCDF42-470D-41F6-98A1-220DBA929F4B}" type="presParOf" srcId="{E321062A-89AA-4083-87B4-C9F2D7253BF5}" destId="{E3F2039B-DC21-4670-847F-80D4C52AA9A2}" srcOrd="2" destOrd="0" presId="urn:microsoft.com/office/officeart/2005/8/layout/orgChart1"/>
    <dgm:cxn modelId="{8780E4A8-DD8B-40EB-A8FD-02ABED298026}" type="presParOf" srcId="{E321062A-89AA-4083-87B4-C9F2D7253BF5}" destId="{E1D74F94-0C27-4C49-9891-D3335495EF1E}" srcOrd="3" destOrd="0" presId="urn:microsoft.com/office/officeart/2005/8/layout/orgChart1"/>
    <dgm:cxn modelId="{D156E474-7455-412C-9A8C-6D5BF5C06CA2}" type="presParOf" srcId="{E1D74F94-0C27-4C49-9891-D3335495EF1E}" destId="{106393AE-8501-4064-BE2B-0258A2C2C2BD}" srcOrd="0" destOrd="0" presId="urn:microsoft.com/office/officeart/2005/8/layout/orgChart1"/>
    <dgm:cxn modelId="{09FE14EF-3265-4ACB-9AB5-42E0352731AD}" type="presParOf" srcId="{106393AE-8501-4064-BE2B-0258A2C2C2BD}" destId="{CCD7D578-1599-4A08-809D-F9F73B90C8C3}" srcOrd="0" destOrd="0" presId="urn:microsoft.com/office/officeart/2005/8/layout/orgChart1"/>
    <dgm:cxn modelId="{D936E450-98D0-4BEE-B499-BF71794098DC}" type="presParOf" srcId="{106393AE-8501-4064-BE2B-0258A2C2C2BD}" destId="{B22E47F7-B3A1-4A67-87BB-425FEA5301BB}" srcOrd="1" destOrd="0" presId="urn:microsoft.com/office/officeart/2005/8/layout/orgChart1"/>
    <dgm:cxn modelId="{D6BE4348-D713-49B8-94AF-8C53BDD40802}" type="presParOf" srcId="{E1D74F94-0C27-4C49-9891-D3335495EF1E}" destId="{7B002326-B9C5-4EF9-A610-F189C3E519A7}" srcOrd="1" destOrd="0" presId="urn:microsoft.com/office/officeart/2005/8/layout/orgChart1"/>
    <dgm:cxn modelId="{91E5BE07-4287-447E-8EC7-44B10224932E}" type="presParOf" srcId="{E1D74F94-0C27-4C49-9891-D3335495EF1E}" destId="{8FB0A05B-9596-4D9A-9F3E-7347884A86A3}" srcOrd="2" destOrd="0" presId="urn:microsoft.com/office/officeart/2005/8/layout/orgChart1"/>
    <dgm:cxn modelId="{5B0DA98C-57EB-476A-A8AB-FED2D7637A6B}" type="presParOf" srcId="{F884CF60-A145-4131-88E1-13E24AD9903E}" destId="{C78EB8AC-D693-4EE8-A39A-B8B9F72304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2039B-DC21-4670-847F-80D4C52AA9A2}">
      <dsp:nvSpPr>
        <dsp:cNvPr id="0" name=""/>
        <dsp:cNvSpPr/>
      </dsp:nvSpPr>
      <dsp:spPr>
        <a:xfrm>
          <a:off x="4171950" y="806352"/>
          <a:ext cx="1612049" cy="46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27"/>
              </a:lnTo>
              <a:lnTo>
                <a:pt x="1612049" y="295927"/>
              </a:lnTo>
              <a:lnTo>
                <a:pt x="1612049" y="464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36327-B6C6-46E3-B2D0-749EB7BE0FC9}">
      <dsp:nvSpPr>
        <dsp:cNvPr id="0" name=""/>
        <dsp:cNvSpPr/>
      </dsp:nvSpPr>
      <dsp:spPr>
        <a:xfrm>
          <a:off x="2539479" y="2039753"/>
          <a:ext cx="260875" cy="292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1489"/>
              </a:lnTo>
              <a:lnTo>
                <a:pt x="260875" y="29214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07290-657E-4E2A-9BC9-DE5120887A3E}">
      <dsp:nvSpPr>
        <dsp:cNvPr id="0" name=""/>
        <dsp:cNvSpPr/>
      </dsp:nvSpPr>
      <dsp:spPr>
        <a:xfrm>
          <a:off x="2539479" y="2039753"/>
          <a:ext cx="260875" cy="178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503"/>
              </a:lnTo>
              <a:lnTo>
                <a:pt x="260875" y="17825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5F38D-719F-488D-9791-917239C4DDD7}">
      <dsp:nvSpPr>
        <dsp:cNvPr id="0" name=""/>
        <dsp:cNvSpPr/>
      </dsp:nvSpPr>
      <dsp:spPr>
        <a:xfrm>
          <a:off x="2539479" y="2039753"/>
          <a:ext cx="260875" cy="643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18"/>
              </a:lnTo>
              <a:lnTo>
                <a:pt x="260875" y="6435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5EF76-8DC8-4A12-9183-4BAFF8472BB2}">
      <dsp:nvSpPr>
        <dsp:cNvPr id="0" name=""/>
        <dsp:cNvSpPr/>
      </dsp:nvSpPr>
      <dsp:spPr>
        <a:xfrm>
          <a:off x="3181161" y="806352"/>
          <a:ext cx="990788" cy="431298"/>
        </a:xfrm>
        <a:custGeom>
          <a:avLst/>
          <a:gdLst/>
          <a:ahLst/>
          <a:cxnLst/>
          <a:rect l="0" t="0" r="0" b="0"/>
          <a:pathLst>
            <a:path>
              <a:moveTo>
                <a:pt x="990788" y="0"/>
              </a:moveTo>
              <a:lnTo>
                <a:pt x="990788" y="262856"/>
              </a:lnTo>
              <a:lnTo>
                <a:pt x="0" y="262856"/>
              </a:lnTo>
              <a:lnTo>
                <a:pt x="0" y="431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84571-208B-4D54-BF97-18DAC22409E4}">
      <dsp:nvSpPr>
        <dsp:cNvPr id="0" name=""/>
        <dsp:cNvSpPr/>
      </dsp:nvSpPr>
      <dsp:spPr>
        <a:xfrm>
          <a:off x="3369848" y="4250"/>
          <a:ext cx="1604204" cy="802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živnosti</a:t>
          </a:r>
        </a:p>
      </dsp:txBody>
      <dsp:txXfrm>
        <a:off x="3369848" y="4250"/>
        <a:ext cx="1604204" cy="802102"/>
      </dsp:txXfrm>
    </dsp:sp>
    <dsp:sp modelId="{4A8E9A96-6753-4AF6-BF0F-33F16171C2CB}">
      <dsp:nvSpPr>
        <dsp:cNvPr id="0" name=""/>
        <dsp:cNvSpPr/>
      </dsp:nvSpPr>
      <dsp:spPr>
        <a:xfrm>
          <a:off x="2379059" y="1237651"/>
          <a:ext cx="1604204" cy="802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ohlašovací</a:t>
          </a:r>
        </a:p>
      </dsp:txBody>
      <dsp:txXfrm>
        <a:off x="2379059" y="1237651"/>
        <a:ext cx="1604204" cy="802102"/>
      </dsp:txXfrm>
    </dsp:sp>
    <dsp:sp modelId="{D2C9AAB4-3399-4FA9-BA66-6F4AEB34F583}">
      <dsp:nvSpPr>
        <dsp:cNvPr id="0" name=""/>
        <dsp:cNvSpPr/>
      </dsp:nvSpPr>
      <dsp:spPr>
        <a:xfrm>
          <a:off x="2800355" y="2282220"/>
          <a:ext cx="1604204" cy="802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řemeslné</a:t>
          </a:r>
        </a:p>
      </dsp:txBody>
      <dsp:txXfrm>
        <a:off x="2800355" y="2282220"/>
        <a:ext cx="1604204" cy="802102"/>
      </dsp:txXfrm>
    </dsp:sp>
    <dsp:sp modelId="{74273F21-13A6-4A38-B7F3-38E74ED81A7E}">
      <dsp:nvSpPr>
        <dsp:cNvPr id="0" name=""/>
        <dsp:cNvSpPr/>
      </dsp:nvSpPr>
      <dsp:spPr>
        <a:xfrm>
          <a:off x="2800355" y="3421206"/>
          <a:ext cx="1604204" cy="802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vázané</a:t>
          </a:r>
        </a:p>
      </dsp:txBody>
      <dsp:txXfrm>
        <a:off x="2800355" y="3421206"/>
        <a:ext cx="1604204" cy="802102"/>
      </dsp:txXfrm>
    </dsp:sp>
    <dsp:sp modelId="{9811CD62-36D8-4C60-A4CB-C7992B0EF4DA}">
      <dsp:nvSpPr>
        <dsp:cNvPr id="0" name=""/>
        <dsp:cNvSpPr/>
      </dsp:nvSpPr>
      <dsp:spPr>
        <a:xfrm>
          <a:off x="2800355" y="4560191"/>
          <a:ext cx="1604204" cy="802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volné</a:t>
          </a:r>
        </a:p>
      </dsp:txBody>
      <dsp:txXfrm>
        <a:off x="2800355" y="4560191"/>
        <a:ext cx="1604204" cy="802102"/>
      </dsp:txXfrm>
    </dsp:sp>
    <dsp:sp modelId="{CCD7D578-1599-4A08-809D-F9F73B90C8C3}">
      <dsp:nvSpPr>
        <dsp:cNvPr id="0" name=""/>
        <dsp:cNvSpPr/>
      </dsp:nvSpPr>
      <dsp:spPr>
        <a:xfrm>
          <a:off x="4981897" y="1270721"/>
          <a:ext cx="1604204" cy="802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koncesované</a:t>
          </a:r>
        </a:p>
      </dsp:txBody>
      <dsp:txXfrm>
        <a:off x="4981897" y="1270721"/>
        <a:ext cx="1604204" cy="80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581685" y="1289145"/>
            <a:ext cx="3126975" cy="49868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8" name="Zástupný symbol pro text 19"/>
          <p:cNvSpPr>
            <a:spLocks noGrp="1"/>
          </p:cNvSpPr>
          <p:nvPr>
            <p:ph type="body" sz="quarter" idx="15"/>
          </p:nvPr>
        </p:nvSpPr>
        <p:spPr>
          <a:xfrm>
            <a:off x="2083200" y="1299600"/>
            <a:ext cx="9374400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400110"/>
          </a:xfrm>
        </p:spPr>
        <p:txBody>
          <a:bodyPr>
            <a:spAutoFit/>
          </a:bodyPr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19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14.11.2022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14.11.2022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14.11.2022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14.11.2022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14.11.2022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14.11.2022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GMQsNWvYk" TargetMode="External"/><Relationship Id="rId2" Type="http://schemas.openxmlformats.org/officeDocument/2006/relationships/hyperlink" Target="https://www.youtube.com/watch?v=7Fxjzpray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4W8OYFBYKh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ewsbox.cz/zpravy/ceska-ekonomika-zrejme-ve-tretim-ctvrtleti-stoupla-o-1-6-procenta-o7rkym7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4W8OYFBYKh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sp.cz/41-podcast-amsp-cr-k-projektu-podnikava-zena-jana-jacova-majitelkou-uol-ucetnictv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ce.cz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73316" y="1206161"/>
            <a:ext cx="3756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679913" y="3048167"/>
            <a:ext cx="2491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 VI.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EEFBE-F6EF-FD3B-1615-436742CE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8777"/>
            <a:ext cx="10515600" cy="1325563"/>
          </a:xfrm>
        </p:spPr>
        <p:txBody>
          <a:bodyPr/>
          <a:lstStyle/>
          <a:p>
            <a:r>
              <a:rPr lang="cs-CZ" dirty="0"/>
              <a:t>Živnosti koncesované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C1D01F-2A4C-81AA-21BE-DCF488CDB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4287"/>
            <a:ext cx="4756355" cy="4351338"/>
          </a:xfrm>
        </p:spPr>
        <p:txBody>
          <a:bodyPr/>
          <a:lstStyle/>
          <a:p>
            <a:r>
              <a:rPr lang="cs-CZ" dirty="0"/>
              <a:t>Koncese = státní povolení</a:t>
            </a:r>
          </a:p>
          <a:p>
            <a:r>
              <a:rPr lang="cs-CZ" dirty="0"/>
              <a:t>Podnikání lze zahájit až po obdržení koncese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549693-491E-7D07-2451-AD828A76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9452DD-8DDA-A0EE-DA01-D7570090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/>
          </a:p>
        </p:txBody>
      </p:sp>
      <p:pic>
        <p:nvPicPr>
          <p:cNvPr id="4098" name="Picture 2" descr="Práce v Madetě - Madeta a.s.">
            <a:extLst>
              <a:ext uri="{FF2B5EF4-FFF2-40B4-BE49-F238E27FC236}">
                <a16:creationId xmlns:a16="http://schemas.microsoft.com/office/drawing/2014/main" id="{E18192CD-5719-4E41-F768-67E53749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83" y="20723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D380A3-7417-FD7E-8B75-C98F62400495}"/>
              </a:ext>
            </a:extLst>
          </p:cNvPr>
          <p:cNvSpPr txBox="1"/>
          <p:nvPr/>
        </p:nvSpPr>
        <p:spPr>
          <a:xfrm>
            <a:off x="6838950" y="4696917"/>
            <a:ext cx="4964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  <a:t>Najděte potřebné povolení pro zvolenou činnost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BEABD6-9814-7358-7EDD-2EE39AFFE6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2725" y="453520"/>
            <a:ext cx="10515600" cy="1325563"/>
          </a:xfrm>
        </p:spPr>
        <p:txBody>
          <a:bodyPr/>
          <a:lstStyle/>
          <a:p>
            <a:r>
              <a:rPr lang="cs-CZ" dirty="0"/>
              <a:t>Jak začít podnikat sám na sebe?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81" y="2189018"/>
            <a:ext cx="5417416" cy="406306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92" y="2341418"/>
            <a:ext cx="5417416" cy="406306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B23ABB0-2F29-A46C-F639-56D16518FD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DE508-72CC-5FD8-92F5-918CBCD9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4999"/>
            <a:ext cx="10791825" cy="1325563"/>
          </a:xfrm>
        </p:spPr>
        <p:txBody>
          <a:bodyPr>
            <a:normAutofit/>
          </a:bodyPr>
          <a:lstStyle/>
          <a:p>
            <a:r>
              <a:rPr lang="cs-CZ" sz="3600" dirty="0"/>
              <a:t>Formy obchodních společností (osobní x kapitálové)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8F7A1A-055D-A4B5-2008-6736A5DD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3" y="1992312"/>
            <a:ext cx="503301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Osobní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Platí neomezené, společné a nerozdílné ručení za závazky společnosti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Osobní účast na řízení společnosti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Základní kapitál se nevytváří povinně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Zánikem účastníka ve společnosti zaniká společenská smlouva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Veřejné obchodní společnosti v.o.s.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Komanditní společnosti k.s.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76C1DB-2985-2AF0-C39D-135D7C4A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D40966-1883-A377-0990-AD26FA7E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B3343D73-3410-B40F-4EEF-13E76ECB06E8}"/>
              </a:ext>
            </a:extLst>
          </p:cNvPr>
          <p:cNvSpPr txBox="1">
            <a:spLocks/>
          </p:cNvSpPr>
          <p:nvPr/>
        </p:nvSpPr>
        <p:spPr>
          <a:xfrm>
            <a:off x="6096000" y="1992312"/>
            <a:ext cx="56997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Kapitálová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Společníci za závazky buď neručí, nebo ručí omezeně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Osobní účast na řízení je nahrazena orgány společnosti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Vytváří se povinně základní kapitál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Zánik účastníka nezpůsobí zánik společnosti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Společnosti s ručením omezeným s.r.o.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Akciové společnosti a.s.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7438D7-E8EE-FD1B-82B9-7F78536175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750" y="1123593"/>
            <a:ext cx="10515600" cy="1325563"/>
          </a:xfrm>
        </p:spPr>
        <p:txBody>
          <a:bodyPr/>
          <a:lstStyle/>
          <a:p>
            <a:r>
              <a:rPr lang="cs-CZ" dirty="0"/>
              <a:t>Jak si udělat přehled ve způsobech podnikání?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81" y="2189018"/>
            <a:ext cx="5417416" cy="406306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92" y="2601556"/>
            <a:ext cx="5417416" cy="406306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B23ABB0-2F29-A46C-F639-56D16518FD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537005" y="6176964"/>
            <a:ext cx="428016" cy="365125"/>
          </a:xfrm>
        </p:spPr>
        <p:txBody>
          <a:bodyPr/>
          <a:lstStyle/>
          <a:p>
            <a:fld id="{789B0A88-CBF1-4A65-9018-C7FEF8242273}" type="slidenum">
              <a:rPr lang="cs-CZ" sz="8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 noChangeAspect="1"/>
          </p:cNvSpPr>
          <p:nvPr/>
        </p:nvSpPr>
        <p:spPr>
          <a:xfrm>
            <a:off x="728438" y="641003"/>
            <a:ext cx="10681533" cy="5535961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990967" y="4491912"/>
            <a:ext cx="7394973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Vlastní </a:t>
            </a:r>
            <a:r>
              <a:rPr lang="cs-CZ" sz="48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výběr</a:t>
            </a:r>
          </a:p>
          <a:p>
            <a:r>
              <a:rPr lang="cs-CZ" sz="2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Nebo </a:t>
            </a:r>
            <a:r>
              <a:rPr lang="cs-CZ" sz="2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</a:t>
            </a:r>
            <a:r>
              <a:rPr lang="cs-CZ" sz="20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www.youtube.com/watch?v=7Fxjzpray70</a:t>
            </a:r>
            <a:endParaRPr lang="cs-CZ" sz="2000" b="1" spc="-15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https://www.youtube.com/watch?v=-</a:t>
            </a:r>
            <a:r>
              <a:rPr lang="cs-CZ" sz="20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8GMQsNWvYk</a:t>
            </a:r>
            <a:endParaRPr lang="cs-CZ" sz="2000" b="1" spc="-15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b="1" spc="-15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4800" dirty="0"/>
          </a:p>
        </p:txBody>
      </p:sp>
      <p:pic>
        <p:nvPicPr>
          <p:cNvPr id="1028" name="Picture 4" descr="Výsledek obrázku pro youtube">
            <a:hlinkClick r:id="rId4"/>
            <a:extLst>
              <a:ext uri="{FF2B5EF4-FFF2-40B4-BE49-F238E27FC236}">
                <a16:creationId xmlns:a16="http://schemas.microsoft.com/office/drawing/2014/main" id="{18E89F43-7A74-46BC-9A86-E5298E62B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34448" r="9027" b="30154"/>
          <a:stretch/>
        </p:blipFill>
        <p:spPr bwMode="auto">
          <a:xfrm>
            <a:off x="7263724" y="2993484"/>
            <a:ext cx="3512192" cy="7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6AFBE2-FBAE-4662-A691-A3B4EA938412}"/>
              </a:ext>
            </a:extLst>
          </p:cNvPr>
          <p:cNvSpPr txBox="1"/>
          <p:nvPr/>
        </p:nvSpPr>
        <p:spPr>
          <a:xfrm>
            <a:off x="782029" y="940081"/>
            <a:ext cx="67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Jak podnikat v 15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45279" y="4095518"/>
            <a:ext cx="971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0166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738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19428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288000" y="612000"/>
            <a:ext cx="11520000" cy="576000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délník 1"/>
          <p:cNvSpPr/>
          <p:nvPr/>
        </p:nvSpPr>
        <p:spPr>
          <a:xfrm>
            <a:off x="2236334" y="1109021"/>
            <a:ext cx="84602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</a:rPr>
              <a:t>DISKUSE</a:t>
            </a:r>
          </a:p>
          <a:p>
            <a:pPr algn="ctr"/>
            <a:endParaRPr lang="cs-CZ" sz="4800" b="1" dirty="0">
              <a:solidFill>
                <a:schemeClr val="bg1"/>
              </a:solidFill>
            </a:endParaRPr>
          </a:p>
          <a:p>
            <a:r>
              <a:rPr lang="cs-CZ" sz="3600" b="1" dirty="0">
                <a:solidFill>
                  <a:schemeClr val="bg1"/>
                </a:solidFill>
              </a:rPr>
              <a:t>Motivace k podnikání</a:t>
            </a:r>
          </a:p>
          <a:p>
            <a:r>
              <a:rPr lang="cs-CZ" sz="3600" b="1" dirty="0">
                <a:solidFill>
                  <a:schemeClr val="bg1"/>
                </a:solidFill>
              </a:rPr>
              <a:t>Jak najít místo na trhu</a:t>
            </a:r>
          </a:p>
          <a:p>
            <a:r>
              <a:rPr lang="cs-CZ" sz="3600" b="1" dirty="0">
                <a:solidFill>
                  <a:schemeClr val="bg1"/>
                </a:solidFill>
              </a:rPr>
              <a:t>Úskalí vlastního podnikání</a:t>
            </a:r>
          </a:p>
          <a:p>
            <a:r>
              <a:rPr lang="cs-CZ" sz="3600" b="1" dirty="0">
                <a:solidFill>
                  <a:schemeClr val="bg1"/>
                </a:solidFill>
              </a:rPr>
              <a:t>Výhody vlastního podnikání</a:t>
            </a:r>
          </a:p>
        </p:txBody>
      </p:sp>
    </p:spTree>
    <p:extLst>
      <p:ext uri="{BB962C8B-B14F-4D97-AF65-F5344CB8AC3E}">
        <p14:creationId xmlns:p14="http://schemas.microsoft.com/office/powerpoint/2010/main" val="2156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680" y="5884216"/>
            <a:ext cx="9992370" cy="3429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https://newsbox.cz/zpravy/ceska-ekonomika-zrejme-ve-tretim-ctvrtleti-stoupla-o-1-6-procenta-o7rkym7q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16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20" y="0"/>
            <a:ext cx="6562679" cy="342900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CF8D7DB-33EC-6144-69AF-62CA1B0E8C82}"/>
              </a:ext>
            </a:extLst>
          </p:cNvPr>
          <p:cNvSpPr txBox="1"/>
          <p:nvPr/>
        </p:nvSpPr>
        <p:spPr>
          <a:xfrm>
            <a:off x="6906621" y="4233317"/>
            <a:ext cx="4447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chemeClr val="bg1">
                    <a:lumMod val="50000"/>
                  </a:schemeClr>
                </a:solidFill>
              </a:rPr>
              <a:t>Nastupující recese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34C346-0B7E-8911-2F62-6FD96C99B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71" y="971193"/>
            <a:ext cx="50101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911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</a:t>
            </a:r>
            <a:b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64352B-4D19-451E-A0D5-B6FED8A4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2881F8-F0F8-4EF2-BEC3-8B7CBA2A3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53880" y="1181100"/>
            <a:ext cx="7161600" cy="2015936"/>
          </a:xfrm>
        </p:spPr>
        <p:txBody>
          <a:bodyPr/>
          <a:lstStyle/>
          <a:p>
            <a:pPr marL="0" indent="0">
              <a:buNone/>
            </a:pPr>
            <a:r>
              <a:rPr lang="cs-CZ" sz="6000" dirty="0"/>
              <a:t>PODNIK</a:t>
            </a:r>
          </a:p>
          <a:p>
            <a:pPr marL="0" indent="0">
              <a:buNone/>
            </a:pPr>
            <a:endParaRPr lang="en-US" sz="6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6AF69C-F905-49C8-800C-CF365ED99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D75EB9-D0A9-1EA8-35E6-8F4E70D766A7}"/>
              </a:ext>
            </a:extLst>
          </p:cNvPr>
          <p:cNvSpPr txBox="1"/>
          <p:nvPr/>
        </p:nvSpPr>
        <p:spPr>
          <a:xfrm>
            <a:off x="4833936" y="2827704"/>
            <a:ext cx="6919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Obchodní závod</a:t>
            </a:r>
          </a:p>
          <a:p>
            <a:r>
              <a:rPr lang="cs-CZ" dirty="0"/>
              <a:t>Právní peklo: obchodní závod (dříve podnik)</a:t>
            </a:r>
          </a:p>
          <a:p>
            <a:endParaRPr lang="cs-CZ" dirty="0"/>
          </a:p>
          <a:p>
            <a:r>
              <a:rPr lang="cs-CZ" sz="3200" b="1" dirty="0">
                <a:solidFill>
                  <a:srgbClr val="0070C0"/>
                </a:solidFill>
              </a:rPr>
              <a:t>Podnikání = soustavná cílevědomá činnost vykonávaná podnikatelem za účelem dosažení zisku.</a:t>
            </a:r>
          </a:p>
          <a:p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CAAE3-DB6B-3FC0-6F2A-73DAFFBA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023" y="921726"/>
            <a:ext cx="10515600" cy="1325563"/>
          </a:xfrm>
        </p:spPr>
        <p:txBody>
          <a:bodyPr/>
          <a:lstStyle/>
          <a:p>
            <a:r>
              <a:rPr lang="cs-CZ" dirty="0"/>
              <a:t>Cíle podniku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51AA2B-00EA-AFCA-5C2B-9C654078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79CDFE-3F34-90D8-97AF-3893244A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pic>
        <p:nvPicPr>
          <p:cNvPr id="1026" name="Picture 2" descr="Jak nastavit SMART cíle podniku | myTimi.cz">
            <a:extLst>
              <a:ext uri="{FF2B5EF4-FFF2-40B4-BE49-F238E27FC236}">
                <a16:creationId xmlns:a16="http://schemas.microsoft.com/office/drawing/2014/main" id="{DEB6EC6D-90A4-E96E-6E73-4594B81B43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3236118"/>
            <a:ext cx="5190151" cy="34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6DCF0A0-1007-1AB2-FDA7-66DB6CE59FA1}"/>
              </a:ext>
            </a:extLst>
          </p:cNvPr>
          <p:cNvSpPr txBox="1"/>
          <p:nvPr/>
        </p:nvSpPr>
        <p:spPr>
          <a:xfrm>
            <a:off x="6241002" y="2145534"/>
            <a:ext cx="37286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3200" dirty="0"/>
              <a:t>Přežít</a:t>
            </a:r>
          </a:p>
          <a:p>
            <a:pPr marL="342900" indent="-342900">
              <a:buFontTx/>
              <a:buChar char="-"/>
            </a:pPr>
            <a:r>
              <a:rPr lang="cs-CZ" sz="3200" dirty="0"/>
              <a:t>Zisk</a:t>
            </a:r>
          </a:p>
          <a:p>
            <a:pPr marL="342900" indent="-342900">
              <a:buFontTx/>
              <a:buChar char="-"/>
            </a:pPr>
            <a:r>
              <a:rPr lang="cs-CZ" sz="3200" dirty="0"/>
              <a:t>Obrat</a:t>
            </a:r>
          </a:p>
          <a:p>
            <a:pPr marL="342900" indent="-342900">
              <a:buFontTx/>
              <a:buChar char="-"/>
            </a:pPr>
            <a:r>
              <a:rPr lang="cs-CZ" sz="3200" dirty="0"/>
              <a:t>Pozice na trhu</a:t>
            </a:r>
          </a:p>
          <a:p>
            <a:pPr marL="342900" indent="-342900">
              <a:buFontTx/>
              <a:buChar char="-"/>
            </a:pPr>
            <a:r>
              <a:rPr lang="cs-CZ" sz="3200" dirty="0"/>
              <a:t>Příprava k prodeji</a:t>
            </a:r>
          </a:p>
          <a:p>
            <a:pPr marL="342900" indent="-342900">
              <a:buFontTx/>
              <a:buChar char="-"/>
            </a:pPr>
            <a:r>
              <a:rPr lang="cs-CZ" sz="3200" dirty="0"/>
              <a:t>Dobrý pocit</a:t>
            </a:r>
          </a:p>
          <a:p>
            <a:pPr marL="342900" indent="-342900">
              <a:buFontTx/>
              <a:buChar char="-"/>
            </a:pPr>
            <a:r>
              <a:rPr lang="cs-CZ" sz="3200" dirty="0"/>
              <a:t>Sebeuplatnění</a:t>
            </a:r>
          </a:p>
          <a:p>
            <a:pPr marL="342900" indent="-342900">
              <a:buFontTx/>
              <a:buChar char="-"/>
            </a:pPr>
            <a:r>
              <a:rPr lang="cs-CZ" sz="3200" dirty="0"/>
              <a:t>……..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8927A63-3283-AD39-6994-C3CA0323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93" y="477298"/>
            <a:ext cx="2277181" cy="242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4FE028-BA58-FE0E-FBBD-7EE3AC50CD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8E805-8C4E-5965-59FD-8C5F1BFE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BF5754-BF8A-B4C5-F11C-5C43D252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0349CD-9F82-FBDC-D179-84F290F4E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C06D13-2C69-8055-1B14-6DDA580D6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41051" y="1010566"/>
            <a:ext cx="2914425" cy="784830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Fyzická osoba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Právnická osoba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F7930400-25C7-FCD5-1599-BAFAB2F95239}"/>
              </a:ext>
            </a:extLst>
          </p:cNvPr>
          <p:cNvSpPr txBox="1">
            <a:spLocks/>
          </p:cNvSpPr>
          <p:nvPr/>
        </p:nvSpPr>
        <p:spPr>
          <a:xfrm>
            <a:off x="5705700" y="4688523"/>
            <a:ext cx="7161600" cy="19389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4400" indent="-2844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Souhrn složek podnikání:</a:t>
            </a:r>
          </a:p>
          <a:p>
            <a:r>
              <a:rPr lang="cs-CZ" dirty="0"/>
              <a:t>Osobní (pracovní síla)</a:t>
            </a:r>
          </a:p>
          <a:p>
            <a:r>
              <a:rPr lang="cs-CZ" dirty="0"/>
              <a:t>Hmotné (stroje, budovy, materiál)</a:t>
            </a:r>
          </a:p>
          <a:p>
            <a:r>
              <a:rPr lang="cs-CZ" dirty="0"/>
              <a:t>Nehmotné (patenty, licence)</a:t>
            </a:r>
          </a:p>
          <a:p>
            <a:endParaRPr lang="cs-CZ" dirty="0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61C93C05-55BB-1F1A-8886-B7CF342B907F}"/>
              </a:ext>
            </a:extLst>
          </p:cNvPr>
          <p:cNvSpPr txBox="1">
            <a:spLocks/>
          </p:cNvSpPr>
          <p:nvPr/>
        </p:nvSpPr>
        <p:spPr>
          <a:xfrm>
            <a:off x="8779500" y="408506"/>
            <a:ext cx="3819300" cy="10926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4400" indent="-2844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Vyrábějící statky (hmotné, nehmotné)</a:t>
            </a:r>
          </a:p>
          <a:p>
            <a:pPr algn="l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Poskytující služby</a:t>
            </a:r>
          </a:p>
        </p:txBody>
      </p:sp>
      <p:sp>
        <p:nvSpPr>
          <p:cNvPr id="8" name="Zástupný text 4">
            <a:extLst>
              <a:ext uri="{FF2B5EF4-FFF2-40B4-BE49-F238E27FC236}">
                <a16:creationId xmlns:a16="http://schemas.microsoft.com/office/drawing/2014/main" id="{7F4DA259-3568-4A33-03D2-7E8377A36738}"/>
              </a:ext>
            </a:extLst>
          </p:cNvPr>
          <p:cNvSpPr txBox="1">
            <a:spLocks/>
          </p:cNvSpPr>
          <p:nvPr/>
        </p:nvSpPr>
        <p:spPr>
          <a:xfrm>
            <a:off x="9393975" y="2754448"/>
            <a:ext cx="2914425" cy="19389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4400" indent="-2844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Soukromé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Státní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Družstevní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Kombinované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65A0C91D-09AE-21AF-C5EA-9B40A81F8123}"/>
              </a:ext>
            </a:extLst>
          </p:cNvPr>
          <p:cNvSpPr txBox="1">
            <a:spLocks/>
          </p:cNvSpPr>
          <p:nvPr/>
        </p:nvSpPr>
        <p:spPr>
          <a:xfrm>
            <a:off x="3886200" y="2440837"/>
            <a:ext cx="4724400" cy="15542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4400" indent="-2844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0000"/>
                </a:solidFill>
              </a:rPr>
              <a:t>Malé (do 100 zaměstnanců)</a:t>
            </a:r>
          </a:p>
          <a:p>
            <a:r>
              <a:rPr lang="cs-CZ" dirty="0">
                <a:solidFill>
                  <a:srgbClr val="FF0000"/>
                </a:solidFill>
              </a:rPr>
              <a:t>Střední (do 500 zaměstnanců)</a:t>
            </a:r>
          </a:p>
          <a:p>
            <a:r>
              <a:rPr lang="cs-CZ" dirty="0">
                <a:solidFill>
                  <a:srgbClr val="FF0000"/>
                </a:solidFill>
              </a:rPr>
              <a:t>Velké (nad 500)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MSP</a:t>
            </a:r>
            <a:r>
              <a:rPr lang="cs-CZ" i="1" dirty="0">
                <a:solidFill>
                  <a:srgbClr val="FF0000"/>
                </a:solidFill>
              </a:rPr>
              <a:t> (malé a střední podniky)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3DA3EE-71BD-1780-F1FB-FC765D895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6457B-2AAF-69FD-8803-C26CF8D8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1" y="142518"/>
            <a:ext cx="5981700" cy="6124932"/>
          </a:xfrm>
        </p:spPr>
        <p:txBody>
          <a:bodyPr>
            <a:noAutofit/>
          </a:bodyPr>
          <a:lstStyle/>
          <a:p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Malé a střední podniky patří ve většině tržních ekonomik k základům zdravého podnikatelského prostředí a velkou měrou se podílejí na tvorbě HDP.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V EU (28) tento segment generuje v průměru 58 % HDP. </a:t>
            </a:r>
            <a:br>
              <a:rPr lang="cs-CZ" sz="2800" dirty="0"/>
            </a:br>
            <a:r>
              <a:rPr lang="cs-CZ" sz="2800" dirty="0"/>
              <a:t>V České republice tvoří tento podíl přibližně 40 % HDP 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Malé a střední podniky se podílejí na více než polovině českého exportu.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D7B0B0-C160-F968-DEFD-13AC2187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AB61D2-A265-EAF3-7787-0969443D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pic>
        <p:nvPicPr>
          <p:cNvPr id="2050" name="Picture 2" descr="Asociace malých a středních podniků a živnostníků ČR | Průměrný podnik  naplnil své cíle v oblasti digitalizace ze 40 %. České podniky mají nadále  vysoký potenciál pro budoucí digitalizaci">
            <a:extLst>
              <a:ext uri="{FF2B5EF4-FFF2-40B4-BE49-F238E27FC236}">
                <a16:creationId xmlns:a16="http://schemas.microsoft.com/office/drawing/2014/main" id="{0D2ED37E-B0D2-EC21-DECA-0268A7F2E2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2" y="2439995"/>
            <a:ext cx="5867398" cy="30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90EABE-A890-F7BF-B4F9-262CD0640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A8EA5C9-412E-B9AA-F3BB-CAEA9311CAA4}"/>
              </a:ext>
            </a:extLst>
          </p:cNvPr>
          <p:cNvSpPr txBox="1"/>
          <p:nvPr/>
        </p:nvSpPr>
        <p:spPr>
          <a:xfrm>
            <a:off x="4203290" y="367943"/>
            <a:ext cx="7842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Význam malých a středních podniků</a:t>
            </a:r>
          </a:p>
        </p:txBody>
      </p:sp>
    </p:spTree>
    <p:extLst>
      <p:ext uri="{BB962C8B-B14F-4D97-AF65-F5344CB8AC3E}">
        <p14:creationId xmlns:p14="http://schemas.microsoft.com/office/powerpoint/2010/main" val="7228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537005" y="6176964"/>
            <a:ext cx="428016" cy="365125"/>
          </a:xfrm>
        </p:spPr>
        <p:txBody>
          <a:bodyPr/>
          <a:lstStyle/>
          <a:p>
            <a:fld id="{789B0A88-CBF1-4A65-9018-C7FEF8242273}" type="slidenum">
              <a:rPr lang="cs-CZ" sz="8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 noChangeAspect="1"/>
          </p:cNvSpPr>
          <p:nvPr/>
        </p:nvSpPr>
        <p:spPr>
          <a:xfrm>
            <a:off x="728438" y="641003"/>
            <a:ext cx="10681533" cy="5535961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782029" y="2977437"/>
            <a:ext cx="2709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Poslech</a:t>
            </a:r>
            <a:endParaRPr lang="cs-CZ" sz="4800" dirty="0"/>
          </a:p>
        </p:txBody>
      </p:sp>
      <p:pic>
        <p:nvPicPr>
          <p:cNvPr id="1028" name="Picture 4" descr="Výsledek obrázku pro youtube">
            <a:hlinkClick r:id="rId2"/>
            <a:extLst>
              <a:ext uri="{FF2B5EF4-FFF2-40B4-BE49-F238E27FC236}">
                <a16:creationId xmlns:a16="http://schemas.microsoft.com/office/drawing/2014/main" id="{18E89F43-7A74-46BC-9A86-E5298E62B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34448" r="9027" b="30154"/>
          <a:stretch/>
        </p:blipFill>
        <p:spPr bwMode="auto">
          <a:xfrm>
            <a:off x="7263724" y="2993484"/>
            <a:ext cx="3512192" cy="7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6AFBE2-FBAE-4662-A691-A3B4EA938412}"/>
              </a:ext>
            </a:extLst>
          </p:cNvPr>
          <p:cNvSpPr txBox="1"/>
          <p:nvPr/>
        </p:nvSpPr>
        <p:spPr>
          <a:xfrm>
            <a:off x="782029" y="940081"/>
            <a:ext cx="67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Případ „Podnikavá žena“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45279" y="4095518"/>
            <a:ext cx="971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https://amsp.cz/41-podcast-amsp-cr-k-projektu-podnikava-zena-jana-jacova-majitelkou-uol-ucetnictvi/</a:t>
            </a:r>
            <a:endParaRPr lang="cs-CZ" dirty="0"/>
          </a:p>
          <a:p>
            <a:endParaRPr lang="cs-CZ" dirty="0"/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423079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79647" y="1542761"/>
            <a:ext cx="51353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Povinný zápis:</a:t>
            </a:r>
          </a:p>
          <a:p>
            <a:endParaRPr lang="cs-CZ" sz="2800" b="1" spc="-15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Obchodní rejstřík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Živnostenský rejstřík</a:t>
            </a:r>
          </a:p>
          <a:p>
            <a:r>
              <a:rPr lang="cs-CZ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(registr živnostenského podnikání)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2476DC6-155F-8061-0A99-4B612CCECCBD}"/>
              </a:ext>
            </a:extLst>
          </p:cNvPr>
          <p:cNvSpPr txBox="1"/>
          <p:nvPr/>
        </p:nvSpPr>
        <p:spPr>
          <a:xfrm>
            <a:off x="6800850" y="289679"/>
            <a:ext cx="4994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Živnostenský rejstřík je jedním z informačních systémů veřejné správy, který spravuje odbor živností Ministerstva průmyslu a obchodu ČR. Tvůrci dat živnostenského rejstříku je 205 živnostenských úřadů obcí s rozšířenou působností a 22 živnostenských úřadů některých městských částí Hlavního města Prahy.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D913C7-801B-5815-0BC9-C879F879DF29}"/>
              </a:ext>
            </a:extLst>
          </p:cNvPr>
          <p:cNvSpPr txBox="1"/>
          <p:nvPr/>
        </p:nvSpPr>
        <p:spPr>
          <a:xfrm>
            <a:off x="5143500" y="450839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Obchodní rejstřík je veřejný rejstřík, do kterého se zapisují zákonem stanovené údaje o podnikatelích, jako je např. firma, sídlo, předmět podnikání nebo společníci. Každý do něj může nahlížet a pořizovat si z něj výpisy.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D3A435-87D1-BAE8-4BE6-0D55B9950B56}"/>
              </a:ext>
            </a:extLst>
          </p:cNvPr>
          <p:cNvSpPr txBox="1"/>
          <p:nvPr/>
        </p:nvSpPr>
        <p:spPr>
          <a:xfrm>
            <a:off x="933450" y="5581650"/>
            <a:ext cx="1578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www.justice.cz</a:t>
            </a:r>
            <a:endParaRPr lang="cs-CZ" dirty="0"/>
          </a:p>
          <a:p>
            <a:r>
              <a:rPr lang="cs-CZ" dirty="0"/>
              <a:t>ARES</a:t>
            </a:r>
          </a:p>
        </p:txBody>
      </p:sp>
    </p:spTree>
    <p:extLst>
      <p:ext uri="{BB962C8B-B14F-4D97-AF65-F5344CB8AC3E}">
        <p14:creationId xmlns:p14="http://schemas.microsoft.com/office/powerpoint/2010/main" val="42875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C923B-24CE-359E-0C2B-BC610B8B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38850" cy="1325563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EF3CED7-C04A-02C6-935D-0D24CEF9C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543884"/>
              </p:ext>
            </p:extLst>
          </p:nvPr>
        </p:nvGraphicFramePr>
        <p:xfrm>
          <a:off x="-581026" y="552450"/>
          <a:ext cx="8343901" cy="536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014213-F71C-23B9-4920-62BEB801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99CAA3-2035-1BD1-A7CC-FA344419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8</a:t>
            </a:fld>
            <a:endParaRPr lang="cs-CZ"/>
          </a:p>
        </p:txBody>
      </p:sp>
      <p:pic>
        <p:nvPicPr>
          <p:cNvPr id="3074" name="Picture 2" descr="Českých řemeslníků ubývá, mladí o řemeslo nemají zájem. Změnit to mají  povinné pracovní dílny na školách | Hospodářské noviny (HN.cz)">
            <a:extLst>
              <a:ext uri="{FF2B5EF4-FFF2-40B4-BE49-F238E27FC236}">
                <a16:creationId xmlns:a16="http://schemas.microsoft.com/office/drawing/2014/main" id="{DD0AE810-8DC7-F877-264A-EF49AFA2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44" y="3533775"/>
            <a:ext cx="4431597" cy="248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C96C133-BDC9-427F-D504-C063860F93CF}"/>
              </a:ext>
            </a:extLst>
          </p:cNvPr>
          <p:cNvSpPr txBox="1"/>
          <p:nvPr/>
        </p:nvSpPr>
        <p:spPr>
          <a:xfrm>
            <a:off x="7492271" y="2092960"/>
            <a:ext cx="422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Zákon č. 455/1991 Sb., živnostenský zákon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3A07590-3AD6-2342-0B78-D1A95313A85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E05B-2242-B67B-924A-5831CB94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798"/>
            <a:ext cx="10515600" cy="1325563"/>
          </a:xfrm>
        </p:spPr>
        <p:txBody>
          <a:bodyPr/>
          <a:lstStyle/>
          <a:p>
            <a:r>
              <a:rPr lang="cs-CZ" dirty="0"/>
              <a:t>Živnosti ohlašovací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0AB1D-7777-8145-8FE4-C76B4920D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8100"/>
            <a:ext cx="5257800" cy="4351338"/>
          </a:xfrm>
        </p:spPr>
        <p:txBody>
          <a:bodyPr/>
          <a:lstStyle/>
          <a:p>
            <a:r>
              <a:rPr lang="cs-CZ" dirty="0"/>
              <a:t>Netřeba čekat na souhlas, lze jen písemně ohlásit</a:t>
            </a:r>
          </a:p>
          <a:p>
            <a:r>
              <a:rPr lang="cs-CZ" dirty="0"/>
              <a:t>Lze zahájit dnem podání oznámení</a:t>
            </a:r>
          </a:p>
          <a:p>
            <a:r>
              <a:rPr lang="cs-CZ" dirty="0"/>
              <a:t>Ohlašuje se podle místa výkonu, nikoliv bydliště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35DF4D-0C14-FCA8-1C4C-4B9D8574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3FB461-38B4-40C1-D834-2BFDF57B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7F71D1-D240-32AB-2DEF-A6D33A1068D5}"/>
              </a:ext>
            </a:extLst>
          </p:cNvPr>
          <p:cNvSpPr txBox="1"/>
          <p:nvPr/>
        </p:nvSpPr>
        <p:spPr>
          <a:xfrm>
            <a:off x="6496050" y="1690688"/>
            <a:ext cx="5115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Řemeslné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: výuční list v oboru + praxi (6 let)</a:t>
            </a:r>
          </a:p>
          <a:p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Vázané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: vázané na konkrétní kvalifikaci</a:t>
            </a:r>
          </a:p>
          <a:p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Volné: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pouze obecné podmínky splňovat</a:t>
            </a:r>
          </a:p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Činnosti, které nejsou uvedeny v seznamu řemeslných, vázaných či koncesovaných činností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13D94A-FFF2-66EF-AD4F-88E5E4F90C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476</Words>
  <Application>Microsoft Office PowerPoint</Application>
  <PresentationFormat>Širokoúhlá obrazovka</PresentationFormat>
  <Paragraphs>112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Verdana</vt:lpstr>
      <vt:lpstr>Wingdings</vt:lpstr>
      <vt:lpstr>Motiv Office</vt:lpstr>
      <vt:lpstr>Prezentace aplikace PowerPoint</vt:lpstr>
      <vt:lpstr>Prezentace aplikace PowerPoint</vt:lpstr>
      <vt:lpstr>Cíle podniku</vt:lpstr>
      <vt:lpstr>Prezentace aplikace PowerPoint</vt:lpstr>
      <vt:lpstr>  Malé a střední podniky patří ve většině tržních ekonomik k základům zdravého podnikatelského prostředí a velkou měrou se podílejí na tvorbě HDP.  V EU (28) tento segment generuje v průměru 58 % HDP.  V České republice tvoří tento podíl přibližně 40 % HDP   Malé a střední podniky se podílejí na více než polovině českého exportu.</vt:lpstr>
      <vt:lpstr>Prezentace aplikace PowerPoint</vt:lpstr>
      <vt:lpstr>Prezentace aplikace PowerPoint</vt:lpstr>
      <vt:lpstr>Prezentace aplikace PowerPoint</vt:lpstr>
      <vt:lpstr>Živnosti ohlašovací</vt:lpstr>
      <vt:lpstr>Živnosti koncesované</vt:lpstr>
      <vt:lpstr>Jak začít podnikat sám na sebe?</vt:lpstr>
      <vt:lpstr>Formy obchodních společností (osobní x kapitálové)</vt:lpstr>
      <vt:lpstr>Jak si udělat přehled ve způsobech podnikání?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Host</cp:lastModifiedBy>
  <cp:revision>72</cp:revision>
  <dcterms:created xsi:type="dcterms:W3CDTF">2019-01-06T15:12:34Z</dcterms:created>
  <dcterms:modified xsi:type="dcterms:W3CDTF">2022-11-14T11:33:55Z</dcterms:modified>
</cp:coreProperties>
</file>