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78" r:id="rId2"/>
    <p:sldId id="633" r:id="rId3"/>
    <p:sldId id="653" r:id="rId4"/>
    <p:sldId id="655" r:id="rId5"/>
    <p:sldId id="656" r:id="rId6"/>
    <p:sldId id="657" r:id="rId7"/>
    <p:sldId id="658" r:id="rId8"/>
    <p:sldId id="286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247A3B-8078-4D56-92B3-3918CB318F92}">
          <p14:sldIdLst>
            <p14:sldId id="278"/>
            <p14:sldId id="633"/>
            <p14:sldId id="653"/>
            <p14:sldId id="655"/>
            <p14:sldId id="656"/>
            <p14:sldId id="657"/>
            <p14:sldId id="658"/>
            <p14:sldId id="286"/>
          </p14:sldIdLst>
        </p14:section>
        <p14:section name="Oddíl bez názvu" id="{A0861753-5143-4A1E-A033-3C78C38730B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79" autoAdjust="0"/>
  </p:normalViewPr>
  <p:slideViewPr>
    <p:cSldViewPr snapToGrid="0">
      <p:cViewPr varScale="1">
        <p:scale>
          <a:sx n="80" d="100"/>
          <a:sy n="80" d="100"/>
        </p:scale>
        <p:origin x="2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12.12.2022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52602-4FBA-4417-BBDE-CB38B2FEF763}" type="datetime1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AB95B-5433-479F-AE0A-381752DB3FF2}" type="datetime1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0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842903-EBB9-4694-903B-AAEC811BBF77}" type="datetime1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7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581685" y="1289145"/>
            <a:ext cx="3126975" cy="4986857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8" name="Zástupný symbol pro text 19"/>
          <p:cNvSpPr>
            <a:spLocks noGrp="1"/>
          </p:cNvSpPr>
          <p:nvPr>
            <p:ph type="body" sz="quarter" idx="15"/>
          </p:nvPr>
        </p:nvSpPr>
        <p:spPr>
          <a:xfrm>
            <a:off x="2083200" y="1299600"/>
            <a:ext cx="9374400" cy="480131"/>
          </a:xfrm>
        </p:spPr>
        <p:txBody>
          <a:bodyPr>
            <a:spAutoFit/>
          </a:bodyPr>
          <a:lstStyle>
            <a:lvl1pPr algn="ctr"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4296000" y="2070000"/>
            <a:ext cx="7161600" cy="400110"/>
          </a:xfrm>
        </p:spPr>
        <p:txBody>
          <a:bodyPr>
            <a:spAutoFit/>
          </a:bodyPr>
          <a:lstStyle>
            <a:lvl1pPr marL="284400" indent="-2844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9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878B20-970D-4F49-B4A5-020BDD15F84C}" type="datetime1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4622E-3B2F-49B6-9E83-C5D9205DBD3D}" type="datetime1">
              <a:rPr lang="cs-CZ" smtClean="0"/>
              <a:t>12.12.2022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C8B7A-C6AE-43D9-B02A-A5692B0F651E}" type="datetime1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0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2F3A9-8E60-4048-87D3-1CB6D595AF86}" type="datetime1">
              <a:rPr lang="cs-CZ" smtClean="0"/>
              <a:t>12.12.2022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21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7DB566-342B-4F1D-9132-93DC62019A0A}" type="datetime1">
              <a:rPr lang="cs-CZ" smtClean="0"/>
              <a:t>12.12.2022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77D8C-843C-4775-BCAA-EAC20D79A883}" type="datetime1">
              <a:rPr lang="cs-CZ" smtClean="0"/>
              <a:t>12.12.2022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B64E1-B4B9-4D83-AF0A-180059F6A113}" type="datetime1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800861-805B-40A5-93F8-1EDC474A964D}" type="datetime1">
              <a:rPr lang="cs-CZ" smtClean="0"/>
              <a:t>12.12.2022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3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75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HDCsSRC-Ao&amp;ab_channel=%C5%A0kod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museum.skoda-auto.com/tours/skoda-adven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273316" y="1206161"/>
            <a:ext cx="3756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EKONOMICKÝ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563696" y="3048167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BLOK  VII.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64352B-4D19-451E-A0D5-B6FED8A4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2881F8-F0F8-4EF2-BEC3-8B7CBA2A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3093" y="1299087"/>
            <a:ext cx="7161600" cy="1015663"/>
          </a:xfrm>
        </p:spPr>
        <p:txBody>
          <a:bodyPr/>
          <a:lstStyle/>
          <a:p>
            <a:pPr marL="0" indent="0">
              <a:buNone/>
            </a:pPr>
            <a:r>
              <a:rPr lang="cs-CZ" sz="6000" dirty="0"/>
              <a:t>Projektový den</a:t>
            </a:r>
            <a:endParaRPr lang="en-US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AF69C-F905-49C8-800C-CF365ED9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3D75EB9-D0A9-1EA8-35E6-8F4E70D766A7}"/>
              </a:ext>
            </a:extLst>
          </p:cNvPr>
          <p:cNvSpPr txBox="1"/>
          <p:nvPr/>
        </p:nvSpPr>
        <p:spPr>
          <a:xfrm>
            <a:off x="4833936" y="2827704"/>
            <a:ext cx="69199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Škoda auto výrobní závod + Muzeum</a:t>
            </a:r>
          </a:p>
          <a:p>
            <a:endParaRPr lang="cs-CZ" sz="2800" b="1" dirty="0"/>
          </a:p>
          <a:p>
            <a:r>
              <a:rPr lang="cs-CZ" sz="2800" b="1" dirty="0"/>
              <a:t>12. 12. 2022</a:t>
            </a:r>
          </a:p>
          <a:p>
            <a:endParaRPr lang="cs-CZ" sz="2800" b="1" dirty="0"/>
          </a:p>
          <a:p>
            <a:r>
              <a:rPr lang="cs-CZ" sz="2800" b="1" dirty="0"/>
              <a:t>4 </a:t>
            </a:r>
            <a:r>
              <a:rPr lang="cs-CZ" sz="2800" b="1" dirty="0" err="1"/>
              <a:t>tématické</a:t>
            </a:r>
            <a:r>
              <a:rPr lang="cs-CZ" sz="2800" b="1" dirty="0"/>
              <a:t> celky</a:t>
            </a:r>
          </a:p>
          <a:p>
            <a:endParaRPr lang="cs-CZ" sz="2800" b="1" dirty="0"/>
          </a:p>
          <a:p>
            <a:endParaRPr lang="cs-CZ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0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B83FE-9910-8F6A-9F69-ADC16FF6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054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1. samostatná příprava + test před odjezdem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6A6B70-50D1-AE2C-819C-A72C8E16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spcAft>
                <a:spcPts val="0"/>
              </a:spcAft>
            </a:pPr>
            <a:r>
              <a:rPr lang="cs-CZ" sz="2600" i="0" dirty="0">
                <a:effectLst/>
                <a:latin typeface="Arial" panose="020B0604020202020204" pitchFamily="34" charset="0"/>
              </a:rPr>
              <a:t>Žáci samostatně předem shlédli dokument o strategii společnosti Škoda (v angličtině, 30 minut)</a:t>
            </a:r>
          </a:p>
          <a:p>
            <a:pPr algn="l">
              <a:spcAft>
                <a:spcPts val="0"/>
              </a:spcAft>
            </a:pPr>
            <a:r>
              <a:rPr lang="cs-CZ" sz="260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https://www.youtube.com/watch?v=ZHDCsSRC-Ao&amp;ab_channel=%C5%A0koda</a:t>
            </a:r>
            <a:endParaRPr lang="cs-CZ" sz="2600" i="0" dirty="0"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cs-CZ" sz="2600" i="0" dirty="0">
                <a:effectLst/>
                <a:latin typeface="Arial" panose="020B0604020202020204" pitchFamily="34" charset="0"/>
              </a:rPr>
              <a:t>V autobuse žáci vyplnili test, v českém jazyce, otevřené otázky.</a:t>
            </a:r>
          </a:p>
          <a:p>
            <a:pPr algn="l">
              <a:spcAft>
                <a:spcPts val="0"/>
              </a:spcAft>
            </a:pPr>
            <a:r>
              <a:rPr lang="cs-CZ" sz="2600" i="0" dirty="0">
                <a:effectLst/>
                <a:latin typeface="Arial" panose="020B0604020202020204" pitchFamily="34" charset="0"/>
              </a:rPr>
              <a:t>Test byl klasifikován.</a:t>
            </a:r>
          </a:p>
          <a:p>
            <a:pPr algn="l">
              <a:spcAft>
                <a:spcPts val="0"/>
              </a:spcAft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Testové otázky byly:</a:t>
            </a:r>
          </a:p>
          <a:p>
            <a:pPr marL="514350" indent="-514350" algn="l">
              <a:spcAft>
                <a:spcPts val="0"/>
              </a:spcAft>
              <a:buAutoNum type="arabicPeriod"/>
            </a:pP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Co je to „design </a:t>
            </a:r>
            <a:r>
              <a:rPr lang="cs-CZ" dirty="0" err="1">
                <a:solidFill>
                  <a:srgbClr val="0070C0"/>
                </a:solidFill>
                <a:latin typeface="Arial" panose="020B0604020202020204" pitchFamily="34" charset="0"/>
              </a:rPr>
              <a:t>language</a:t>
            </a:r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</a:rPr>
              <a:t>“ + krátce popište v případě Škoda Auto</a:t>
            </a:r>
          </a:p>
          <a:p>
            <a:pPr marL="514350" indent="-514350" algn="l">
              <a:spcAft>
                <a:spcPts val="0"/>
              </a:spcAft>
              <a:buAutoNum type="arabicPeriod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Jak se v novém modelu projevuje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claim</a:t>
            </a: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Simply</a:t>
            </a: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Clever</a:t>
            </a: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“?</a:t>
            </a:r>
          </a:p>
          <a:p>
            <a:pPr marL="514350" indent="-514350" algn="l">
              <a:spcAft>
                <a:spcPts val="0"/>
              </a:spcAft>
              <a:buAutoNum type="arabicPeriod"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Jak se značka vypořádala s písmenem Š pro mezinárodní účely? (svět nezná háček)</a:t>
            </a:r>
          </a:p>
          <a:p>
            <a:pPr marL="0" indent="0" algn="l">
              <a:spcAft>
                <a:spcPts val="0"/>
              </a:spcAft>
              <a:buNone/>
            </a:pPr>
            <a:r>
              <a:rPr lang="cs-CZ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217406-049B-7CFD-D7D4-4A34790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3A325E-B179-FC62-1351-E67F679C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1E5ED3-C6BE-7AB0-EE96-231B5C35D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FF6C3-D574-5897-8296-C612647C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0445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2. návštěva muzea + plnění úkolů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z aplikace Škoda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Adventure</a:t>
            </a:r>
            <a:b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B7469-90FB-D6FF-DD51-E084E2BD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370137"/>
            <a:ext cx="7000875" cy="43513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Žáci si předem stáhli do svého mobilu aplikaci Škoda </a:t>
            </a:r>
            <a:r>
              <a:rPr lang="cs-CZ" sz="2000" b="0" i="0" dirty="0" err="1">
                <a:effectLst/>
                <a:latin typeface="Arial" panose="020B0604020202020204" pitchFamily="34" charset="0"/>
              </a:rPr>
              <a:t>adventure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, část Muzeum (nikoliv část Cesta po Mladé Boleslavi). 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Ke stažení zde: </a:t>
            </a:r>
            <a:r>
              <a:rPr lang="cs-CZ" sz="2000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https://museum.skoda-auto.com/</a:t>
            </a:r>
            <a:r>
              <a:rPr lang="cs-CZ" sz="2000" b="0" i="0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tours</a:t>
            </a:r>
            <a:r>
              <a:rPr lang="cs-CZ" sz="2000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2000" b="0" i="0" u="sng" dirty="0" err="1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skoda-adventure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cs-CZ" sz="2000" b="0" i="0" dirty="0">
                <a:effectLst/>
                <a:latin typeface="Arial" panose="020B0604020202020204" pitchFamily="34" charset="0"/>
              </a:rPr>
              <a:t>V muzeu probíhala prohlídka bez průvodce, tedy každý žák měl možnost si muzeum projít dle svého tempa a zájmu, přičemž ovšem musel plnit úkoly z dané aplikace.</a:t>
            </a:r>
          </a:p>
          <a:p>
            <a:pPr algn="l">
              <a:spcAft>
                <a:spcPts val="0"/>
              </a:spcAft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A2279B-5D71-5F12-919E-7B12000EA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231DF5-BC42-B635-7E71-28A14166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3919DC-92BA-84F8-8F93-A6FE7838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r="18204"/>
          <a:stretch/>
        </p:blipFill>
        <p:spPr>
          <a:xfrm>
            <a:off x="8820150" y="744899"/>
            <a:ext cx="3371850" cy="611310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0DB725-59FB-A6CF-0393-B2045E536F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3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C051C-1647-72A1-6C6B-8761D3F6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087446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3. exkurze výrobním závodem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5C90E-531A-3848-7A7E-7521047B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435225"/>
            <a:ext cx="6029325" cy="3098800"/>
          </a:xfrm>
        </p:spPr>
        <p:txBody>
          <a:bodyPr>
            <a:normAutofit fontScale="77500" lnSpcReduction="20000"/>
          </a:bodyPr>
          <a:lstStyle/>
          <a:p>
            <a:pPr algn="l">
              <a:spcAft>
                <a:spcPts val="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Exkurze probíhala tak, že jsme se mezi jednotlivými výrobními halami pohybovali vlastním autobusem. Doba exkurze byla 90 minut.</a:t>
            </a:r>
          </a:p>
          <a:p>
            <a:pPr algn="l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Navštívili jsme lisovnu a montovnu</a:t>
            </a:r>
          </a:p>
          <a:p>
            <a:pPr algn="l">
              <a:spcAft>
                <a:spcPts val="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Průvodkyně přizpůsobila výklad žákům Ekonomického lycea, vysvětlila nejen samotnou výrobu automobilů, ale i další procesy. </a:t>
            </a:r>
          </a:p>
          <a:p>
            <a:pPr algn="l">
              <a:spcAft>
                <a:spcPts val="0"/>
              </a:spcAft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Pojmy, se kterými se žáci na exkurzi setkali, budou dále rozpracovány v aplikační studii.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0FF6B6-B570-0B44-91C0-08CF3B3A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53F000-B939-BAC1-AD76-0F0527BE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D2E274-0CAA-2BF5-4DDC-6758E37EB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2"/>
          <a:stretch/>
        </p:blipFill>
        <p:spPr>
          <a:xfrm>
            <a:off x="6858825" y="1095374"/>
            <a:ext cx="5143500" cy="49053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A01CA4-31A3-4EB4-3FB8-F6E431416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3DF18-80F0-0F97-3079-26CA2688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23" y="773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4. aplikační studie – zadání:</a:t>
            </a:r>
            <a:br>
              <a:rPr lang="cs-CZ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E6DF2-4E1E-0ADB-0162-1FD92D7C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424"/>
            <a:ext cx="4722127" cy="42814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Vysvětlete (krátce popište a charakterizujte) následující pojmy.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Čerpejte z různých zdrojů.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Ke každému pojmu dopište, jak jste jeho aplikování zaznamenali v závodě Škoda Auto, můžete dodat svůj názor, postřeh, polemiku.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Celkově pak i můžete rozvést cokoliv dalšího, co vás zaujalo.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8E5D0A0-2B23-E31F-2125-6056E71B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E31D01-52AF-4553-6866-71D30806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DADED8-DAF7-699B-4363-D493744AE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35A78C-B55E-4DAA-B428-B40C1DFD728B}"/>
              </a:ext>
            </a:extLst>
          </p:cNvPr>
          <p:cNvSpPr txBox="1"/>
          <p:nvPr/>
        </p:nvSpPr>
        <p:spPr>
          <a:xfrm>
            <a:off x="6762750" y="864096"/>
            <a:ext cx="518379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Lean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production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 (štíhlá výroba)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Minutový takt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Just-in-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time</a:t>
            </a: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Just-in-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</a:rPr>
              <a:t>sequence</a:t>
            </a: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Logistika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Plánování výroby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Robotizace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Lidské zdroje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Kontrola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Datový sklad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Vývoj, inovace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Dělba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5">
                    <a:lumMod val="75000"/>
                  </a:schemeClr>
                </a:solidFill>
              </a:rPr>
              <a:t>Koordinace</a:t>
            </a:r>
          </a:p>
        </p:txBody>
      </p:sp>
    </p:spTree>
    <p:extLst>
      <p:ext uri="{BB962C8B-B14F-4D97-AF65-F5344CB8AC3E}">
        <p14:creationId xmlns:p14="http://schemas.microsoft.com/office/powerpoint/2010/main" val="34238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45CE0-9676-674F-D74D-2F6140AF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751" y="50714"/>
            <a:ext cx="10515600" cy="1325563"/>
          </a:xfrm>
        </p:spPr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E76B0C-F82F-8605-5762-2B7E2DB9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826F67-6BB1-8EB3-E7E3-A97BEDE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082B89FA-3101-04E3-B0CC-0E8676CE5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9197" y="495024"/>
            <a:ext cx="5364247" cy="71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C7ED178-CD4B-B106-DCE5-1EBD62D758EB}"/>
              </a:ext>
            </a:extLst>
          </p:cNvPr>
          <p:cNvSpPr txBox="1"/>
          <p:nvPr/>
        </p:nvSpPr>
        <p:spPr>
          <a:xfrm>
            <a:off x="8610599" y="5043713"/>
            <a:ext cx="296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Červeně uvedení žáci byli předem omluveni.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59A383-0DB9-6DA8-45CC-2A9CE5CC2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504000" y="360000"/>
            <a:ext cx="1366737" cy="3718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EBC9C5-8E53-2119-AB24-E2F0FADF9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21" y="311693"/>
            <a:ext cx="3890194" cy="34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Kamila </a:t>
            </a:r>
            <a:r>
              <a:rPr lang="cs-CZ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Tišlerová</a:t>
            </a:r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530681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9117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</a:t>
            </a:r>
            <a:b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345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395</Words>
  <Application>Microsoft Office PowerPoint</Application>
  <PresentationFormat>Širokoúhlá obrazovka</PresentationFormat>
  <Paragraphs>57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Motiv Office</vt:lpstr>
      <vt:lpstr>Prezentace aplikace PowerPoint</vt:lpstr>
      <vt:lpstr>Prezentace aplikace PowerPoint</vt:lpstr>
      <vt:lpstr>1. samostatná příprava + test před odjezdem</vt:lpstr>
      <vt:lpstr>2. návštěva muzea + plnění úkolů  z aplikace Škoda Adventure </vt:lpstr>
      <vt:lpstr>3. exkurze výrobním závodem </vt:lpstr>
      <vt:lpstr>4. aplikační studie – zadání: </vt:lpstr>
      <vt:lpstr>Klasifikace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Kamila Tišlerová</cp:lastModifiedBy>
  <cp:revision>71</cp:revision>
  <dcterms:created xsi:type="dcterms:W3CDTF">2019-01-06T15:12:34Z</dcterms:created>
  <dcterms:modified xsi:type="dcterms:W3CDTF">2022-12-12T17:45:06Z</dcterms:modified>
</cp:coreProperties>
</file>