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78" r:id="rId2"/>
    <p:sldId id="315" r:id="rId3"/>
    <p:sldId id="318" r:id="rId4"/>
    <p:sldId id="317" r:id="rId5"/>
    <p:sldId id="328" r:id="rId6"/>
    <p:sldId id="316" r:id="rId7"/>
    <p:sldId id="321" r:id="rId8"/>
    <p:sldId id="320" r:id="rId9"/>
    <p:sldId id="322" r:id="rId10"/>
    <p:sldId id="324" r:id="rId11"/>
    <p:sldId id="327" r:id="rId12"/>
    <p:sldId id="323" r:id="rId13"/>
    <p:sldId id="325" r:id="rId14"/>
    <p:sldId id="326" r:id="rId15"/>
    <p:sldId id="329" r:id="rId16"/>
    <p:sldId id="28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315"/>
            <p14:sldId id="318"/>
            <p14:sldId id="317"/>
            <p14:sldId id="328"/>
            <p14:sldId id="316"/>
            <p14:sldId id="321"/>
            <p14:sldId id="320"/>
            <p14:sldId id="322"/>
            <p14:sldId id="324"/>
            <p14:sldId id="327"/>
            <p14:sldId id="323"/>
            <p14:sldId id="325"/>
            <p14:sldId id="326"/>
            <p14:sldId id="329"/>
          </p14:sldIdLst>
        </p14:section>
        <p14:section name="Oddíl bez názvu" id="{A0861753-5143-4A1E-A033-3C78C38730B9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29.05.2023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29.05.2023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29.05.2023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29.05.2023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29.05.2023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29.05.2023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29.05.2023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29.05.2023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29.05.2023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29.05.2023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29.05.2023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06887" y="1289690"/>
            <a:ext cx="358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EKONOMIKA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7908025" y="32877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3961B-FB1F-4375-9671-F7A7CBF5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5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Najděte si konkrétní pracovní inzerát a vysvětlete,</a:t>
            </a:r>
            <a:br>
              <a:rPr lang="cs-CZ" dirty="0"/>
            </a:br>
            <a:r>
              <a:rPr lang="cs-CZ" dirty="0"/>
              <a:t>čím vás zaujal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9F6985-6EC1-415A-9A1F-DDCC7BD7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90C8C5-E7FF-43A0-BF9D-228D4C7C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DAFAE939-2633-4C91-AB68-A212B906C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503240"/>
            <a:ext cx="5893526" cy="44201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23F52E-44FF-442C-AE2E-B3F2537553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4EDF8-D63E-4AF3-B3CA-0B7DFD9C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3" y="807425"/>
            <a:ext cx="10515600" cy="1325563"/>
          </a:xfrm>
        </p:spPr>
        <p:txBody>
          <a:bodyPr/>
          <a:lstStyle/>
          <a:p>
            <a:r>
              <a:rPr lang="cs-CZ" dirty="0"/>
              <a:t> Kompetenční model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FD2EC57-7EFA-42BB-A2E6-54988E217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2" y="1718401"/>
            <a:ext cx="9959965" cy="475488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7C0FF8-00B6-4610-AFF5-7E6E6475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0EC430-4DE0-4169-8345-FE547C94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43FD6F7-37B4-41D8-9471-0D834A2329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8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93265-BE2C-4CD8-AAFD-4893FCF8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B525AA-D332-4DDA-9C61-FA674020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A76637-0BD1-4B65-9937-C54C2A7D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CEFEA1A-567E-4454-B6F9-40DA4C5A5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4634"/>
            <a:ext cx="10972800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1ECD1-5DB4-4FB2-A1AD-767B6011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D3EB871-4031-4E1D-87C4-6C2FA8204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48" y="136525"/>
            <a:ext cx="9695180" cy="6059488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EC9FFD-F37F-4F73-A6E4-AD502881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72F6D5-3DCE-4375-844C-3B685E07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93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55B35-CF47-40EF-BDD1-73421CC7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Assessment</a:t>
            </a:r>
            <a:r>
              <a:rPr lang="cs-CZ" dirty="0"/>
              <a:t> centrum - zorganizujte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809FC16-62B3-44F5-B732-53D9F9B18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808" y="1747568"/>
            <a:ext cx="9390383" cy="4665662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20E623-4794-4C1B-B58D-665988C6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B8953F-001B-4416-BA28-2177847D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67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D40AB-78DA-4C6F-B992-250C5ECF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Domácí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8E946-FD1D-4B9F-990F-16DAB370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/>
              <a:t>Rady pro interview – video</a:t>
            </a:r>
          </a:p>
          <a:p>
            <a:pPr marL="514350" indent="-514350">
              <a:buAutoNum type="arabicPeriod"/>
            </a:pPr>
            <a:r>
              <a:rPr lang="cs-CZ"/>
              <a:t>Rady pro interview – textový souhrn</a:t>
            </a:r>
          </a:p>
          <a:p>
            <a:pPr marL="514350" indent="-514350">
              <a:buAutoNum type="arabicPeriod"/>
            </a:pPr>
            <a:r>
              <a:rPr lang="cs-CZ"/>
              <a:t>Nejčastější otázky HR managerů</a:t>
            </a:r>
          </a:p>
          <a:p>
            <a:pPr marL="514350" indent="-514350">
              <a:buAutoNum type="arabicPeriod"/>
            </a:pPr>
            <a:r>
              <a:rPr lang="cs-CZ"/>
              <a:t>Co to je „talent management“ a jak se ve firmách řeší</a:t>
            </a:r>
          </a:p>
          <a:p>
            <a:pPr marL="514350" indent="-514350">
              <a:buAutoNum type="arabicPeriod"/>
            </a:pPr>
            <a:r>
              <a:rPr lang="cs-CZ"/>
              <a:t>Co to je HR marketing – prezentace</a:t>
            </a:r>
          </a:p>
          <a:p>
            <a:pPr marL="514350" indent="-514350">
              <a:buAutoNum type="arabicPeriod"/>
            </a:pPr>
            <a:r>
              <a:rPr lang="cs-CZ"/>
              <a:t>Jak napsat CV – obecné rady</a:t>
            </a:r>
          </a:p>
          <a:p>
            <a:pPr marL="514350" indent="-514350">
              <a:buAutoNum type="arabicPeriod"/>
            </a:pPr>
            <a:r>
              <a:rPr lang="cs-CZ"/>
              <a:t>Jak napsat CV – konkrétní šablony a vzory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03EB97-478A-4875-9568-178155EE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F42A1C-B238-43BF-A8DC-45E20970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66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424614" y="2435430"/>
            <a:ext cx="4683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E8087-4993-40E8-AA33-95E9CA27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727"/>
            <a:ext cx="10515600" cy="1181996"/>
          </a:xfrm>
        </p:spPr>
        <p:txBody>
          <a:bodyPr>
            <a:normAutofit fontScale="90000"/>
          </a:bodyPr>
          <a:lstStyle/>
          <a:p>
            <a:r>
              <a:rPr lang="cs-CZ" dirty="0"/>
              <a:t>Podnikové činnosti – práce s lidskými zdroji</a:t>
            </a:r>
            <a:br>
              <a:rPr lang="cs-CZ" dirty="0"/>
            </a:b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E3910-720F-4C34-AFDF-096E945C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36" y="2625185"/>
            <a:ext cx="10515600" cy="4351338"/>
          </a:xfrm>
        </p:spPr>
        <p:txBody>
          <a:bodyPr/>
          <a:lstStyle/>
          <a:p>
            <a:r>
              <a:rPr lang="cs-CZ" dirty="0"/>
              <a:t>Plánování potřeb HR</a:t>
            </a:r>
          </a:p>
          <a:p>
            <a:r>
              <a:rPr lang="cs-CZ" dirty="0"/>
              <a:t>Nábor a výběr zaměstnanců</a:t>
            </a:r>
          </a:p>
          <a:p>
            <a:r>
              <a:rPr lang="cs-CZ" dirty="0"/>
              <a:t>Evidence </a:t>
            </a:r>
          </a:p>
          <a:p>
            <a:r>
              <a:rPr lang="cs-CZ" dirty="0"/>
              <a:t>Rozvoj</a:t>
            </a:r>
          </a:p>
          <a:p>
            <a:r>
              <a:rPr lang="cs-CZ" dirty="0"/>
              <a:t>Propouštění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9C7228-5505-4AD1-8F99-F00243E8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C5670D-8D57-4E0B-A242-78D76EEC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9C3466-5963-458D-9F65-4CAC31347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357399-27FA-43E3-BD4B-2C1B9E7D4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1" r="14629"/>
          <a:stretch/>
        </p:blipFill>
        <p:spPr>
          <a:xfrm>
            <a:off x="6315844" y="2389187"/>
            <a:ext cx="5767299" cy="44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6FB9D-CE2C-48BD-8033-92BD19A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811"/>
            <a:ext cx="10515600" cy="1325563"/>
          </a:xfrm>
        </p:spPr>
        <p:txBody>
          <a:bodyPr/>
          <a:lstStyle/>
          <a:p>
            <a:r>
              <a:rPr lang="cs-CZ" dirty="0"/>
              <a:t>Plánování potřeb, vytváření pracovních míst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EFECE-369A-472A-8C71-4E3BB508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Analýza pracovních míst</a:t>
            </a:r>
          </a:p>
          <a:p>
            <a:endParaRPr lang="cs-CZ" dirty="0"/>
          </a:p>
          <a:p>
            <a:r>
              <a:rPr lang="cs-CZ" dirty="0"/>
              <a:t>Hlavní pracovní poměr</a:t>
            </a:r>
          </a:p>
          <a:p>
            <a:r>
              <a:rPr lang="cs-CZ" dirty="0"/>
              <a:t>Vedlejší pracovní poměr</a:t>
            </a:r>
          </a:p>
          <a:p>
            <a:r>
              <a:rPr lang="cs-CZ" dirty="0"/>
              <a:t>DPP (dohoda o provedení práce)</a:t>
            </a:r>
          </a:p>
          <a:p>
            <a:r>
              <a:rPr lang="cs-CZ" dirty="0"/>
              <a:t>DPČ (dohoda o pracovní činnosti)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FF703A-C266-4BA6-AD04-40D7D995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9E81CE-BBAA-4BA2-8FA6-400A5E9D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F2A98D-E0E0-4989-8282-2FF0D6C30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747885-A0F1-4A8A-BFB1-80696629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19" y="2769327"/>
            <a:ext cx="6144182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22B23-8CE8-47FC-8287-6A4AA149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406"/>
            <a:ext cx="10515600" cy="1325563"/>
          </a:xfrm>
        </p:spPr>
        <p:txBody>
          <a:bodyPr/>
          <a:lstStyle/>
          <a:p>
            <a:r>
              <a:rPr lang="cs-CZ" dirty="0"/>
              <a:t>Platy a mzdy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9B67C-69E7-4DC7-B369-68FA383A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3691" y="1825625"/>
            <a:ext cx="11497491" cy="4351338"/>
          </a:xfrm>
        </p:spPr>
        <p:txBody>
          <a:bodyPr>
            <a:normAutofit/>
          </a:bodyPr>
          <a:lstStyle/>
          <a:p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Právní úprava odměňování pracovníků – mzda, plat, odměna z dohody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Evidence a systematizace mezd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Fond pracovní doby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Motivační složky</a:t>
            </a:r>
          </a:p>
          <a:p>
            <a:r>
              <a:rPr lang="cs-CZ" dirty="0"/>
              <a:t>Evidence odpracované doby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Zpracování mezd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Zúčtování a výplata mezd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AD0380-FEC9-4203-A73B-8F0A2258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C71742-C524-4841-9BD4-2E0F98B7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A1B5F3-DAA9-4B08-BFB4-9F3EDBB17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0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32095-60D5-4AF4-A76C-5A1B121C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840D1F-C323-4702-B63C-F8986F4A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BB6584-0EA6-4C8B-BCB9-AD66F25B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5939446-51DD-4D45-AE07-DABCF9C28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" y="482316"/>
            <a:ext cx="12081684" cy="60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DFEF1-7D75-4FC0-ACE2-4227C25A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8697"/>
            <a:ext cx="10515600" cy="1325563"/>
          </a:xfrm>
        </p:spPr>
        <p:txBody>
          <a:bodyPr/>
          <a:lstStyle/>
          <a:p>
            <a:r>
              <a:rPr lang="cs-CZ" dirty="0"/>
              <a:t>Evidence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1E0191-98DD-4C6D-85B5-34E09547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2506662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Spis, tj. Personálie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Povinnosti vůči státu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Provozní informace pro potřeby organizace (docházka, čerpání dovolené, benefity,…)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plán rozvoje zaměstnance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Pracovní smlouva / Pracovně - právní vztahy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96F432-FBB0-4FCD-86F8-B134A97E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886A27-C10D-4ADC-8B14-ABECE2C1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5CE174-9A12-408A-B0BA-44CE009FB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FA1439C-EF66-422C-B261-D8F512145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7" y="-1"/>
            <a:ext cx="4759234" cy="26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66A70-6CEC-419E-8FE3-958BDC20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69568"/>
            <a:ext cx="10515600" cy="1325563"/>
          </a:xfrm>
        </p:spPr>
        <p:txBody>
          <a:bodyPr/>
          <a:lstStyle/>
          <a:p>
            <a:r>
              <a:rPr lang="cs-CZ" dirty="0"/>
              <a:t>Vzdělávání zaměstnanců –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98F47-FF67-4D64-876C-4C6C5E2D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AAA –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review</a:t>
            </a:r>
            <a:endParaRPr lang="cs-CZ" dirty="0"/>
          </a:p>
          <a:p>
            <a:r>
              <a:rPr lang="cs-CZ" dirty="0"/>
              <a:t>Asistování</a:t>
            </a:r>
          </a:p>
          <a:p>
            <a:r>
              <a:rPr lang="cs-CZ" dirty="0"/>
              <a:t>Pověření úkolem (learning by </a:t>
            </a:r>
            <a:r>
              <a:rPr lang="cs-CZ" dirty="0" err="1"/>
              <a:t>doing</a:t>
            </a:r>
            <a:r>
              <a:rPr lang="cs-CZ" dirty="0"/>
              <a:t>)</a:t>
            </a:r>
          </a:p>
          <a:p>
            <a:r>
              <a:rPr lang="cs-CZ" dirty="0"/>
              <a:t>Briefing</a:t>
            </a:r>
          </a:p>
          <a:p>
            <a:r>
              <a:rPr lang="cs-CZ" dirty="0"/>
              <a:t>Instruktáž</a:t>
            </a:r>
          </a:p>
          <a:p>
            <a:r>
              <a:rPr lang="cs-CZ" dirty="0"/>
              <a:t>Koučování</a:t>
            </a:r>
          </a:p>
          <a:p>
            <a:r>
              <a:rPr lang="cs-CZ" dirty="0"/>
              <a:t>Mentorování</a:t>
            </a:r>
          </a:p>
          <a:p>
            <a:r>
              <a:rPr lang="cs-CZ" dirty="0"/>
              <a:t>Rotace práce</a:t>
            </a:r>
          </a:p>
          <a:p>
            <a:r>
              <a:rPr lang="cs-CZ" dirty="0"/>
              <a:t>Pracovní porady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3439F8-7164-4CE1-AB25-15B52670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FB24C1-DB83-4509-9A5F-627B5165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541772-EE2B-4F1A-B4CA-CC05FB34A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204999-5A03-4F58-A836-5730D736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415" y="3781818"/>
            <a:ext cx="6966585" cy="29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2A736-E745-4FD3-9A3B-BFA5C702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234" y="669568"/>
            <a:ext cx="10515600" cy="1325563"/>
          </a:xfrm>
        </p:spPr>
        <p:txBody>
          <a:bodyPr/>
          <a:lstStyle/>
          <a:p>
            <a:r>
              <a:rPr lang="cs-CZ" dirty="0"/>
              <a:t>Vzdělávání zaměstnanců </a:t>
            </a:r>
            <a:r>
              <a:rPr lang="cs-CZ" dirty="0" err="1"/>
              <a:t>off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DFB34-C440-4AD5-9879-6CD56F221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3" y="1825625"/>
            <a:ext cx="10957567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Assessment</a:t>
            </a:r>
            <a:r>
              <a:rPr lang="cs-CZ" dirty="0"/>
              <a:t> centrum (AC), Development centrum 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Distanční vzdělávání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Hraní rolí, manažerské hry, Business </a:t>
            </a:r>
            <a:r>
              <a:rPr lang="cs-CZ" dirty="0" err="1"/>
              <a:t>games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Přednáška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Praktické demonstrování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Případové studie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Nácvik asertivity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Neuro-lingvistické programování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Simulace, simulační hry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Teambuilding, </a:t>
            </a:r>
            <a:r>
              <a:rPr lang="cs-CZ" dirty="0" err="1"/>
              <a:t>Outdoor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(</a:t>
            </a:r>
            <a:r>
              <a:rPr lang="cs-CZ" dirty="0" err="1"/>
              <a:t>adventure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vzdělávání hrou či vzdělávání pohybovými aktivitami)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9C72F4-0BC1-4E1C-AA43-A788F0F4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079F50-6842-4174-B282-E619AD75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446AE-6BC1-4A08-AEFD-A9E3A2022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88ECC4-689E-4FDA-9511-B93665C42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31" y="1877656"/>
            <a:ext cx="4862869" cy="48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1957F-C374-4EC2-8AF7-B43A7B84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74"/>
            <a:ext cx="10515600" cy="1325563"/>
          </a:xfrm>
        </p:spPr>
        <p:txBody>
          <a:bodyPr/>
          <a:lstStyle/>
          <a:p>
            <a:r>
              <a:rPr lang="cs-CZ" dirty="0"/>
              <a:t>Nábor zaměstnanců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38CD6-145E-4CEF-AC59-08B8CA45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interních zdrojů</a:t>
            </a:r>
          </a:p>
          <a:p>
            <a:r>
              <a:rPr lang="cs-CZ" dirty="0"/>
              <a:t>Z externích zdrojů</a:t>
            </a:r>
          </a:p>
          <a:p>
            <a:endParaRPr lang="cs-CZ" dirty="0"/>
          </a:p>
          <a:p>
            <a:r>
              <a:rPr lang="cs-CZ" dirty="0"/>
              <a:t>Popis pracovní pozice + kompetenční model</a:t>
            </a:r>
          </a:p>
          <a:p>
            <a:r>
              <a:rPr lang="cs-CZ" dirty="0"/>
              <a:t>Komunikace (inzerce – Jobs.cz, Práce.cz)</a:t>
            </a:r>
          </a:p>
          <a:p>
            <a:r>
              <a:rPr lang="cs-CZ" dirty="0"/>
              <a:t>Výběrové řízení (CV, pohovor, </a:t>
            </a:r>
            <a:r>
              <a:rPr lang="cs-CZ" dirty="0" err="1"/>
              <a:t>assessment</a:t>
            </a:r>
            <a:r>
              <a:rPr lang="cs-CZ" dirty="0"/>
              <a:t> centre)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8627B0-AD29-4314-A10F-AFED7482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0A6BA3-0BC3-4A12-9FBF-5D076192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E36244-7BE8-4E47-BC48-7A5BC997C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71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</TotalTime>
  <Words>336</Words>
  <Application>Microsoft Office PowerPoint</Application>
  <PresentationFormat>Širokoúhlá obrazovka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Motiv Office</vt:lpstr>
      <vt:lpstr>Prezentace aplikace PowerPoint</vt:lpstr>
      <vt:lpstr>Podnikové činnosti – práce s lidskými zdroji Human Resource Management</vt:lpstr>
      <vt:lpstr>Plánování potřeb, vytváření pracovních míst</vt:lpstr>
      <vt:lpstr>Platy a mzdy</vt:lpstr>
      <vt:lpstr>Prezentace aplikace PowerPoint</vt:lpstr>
      <vt:lpstr>Evidence</vt:lpstr>
      <vt:lpstr>Vzdělávání zaměstnanců – on the job</vt:lpstr>
      <vt:lpstr>Vzdělávání zaměstnanců off the job</vt:lpstr>
      <vt:lpstr>Nábor zaměstnanců</vt:lpstr>
      <vt:lpstr>Najděte si konkrétní pracovní inzerát a vysvětlete, čím vás zaujal</vt:lpstr>
      <vt:lpstr> Kompetenční model</vt:lpstr>
      <vt:lpstr>Prezentace aplikace PowerPoint</vt:lpstr>
      <vt:lpstr>Prezentace aplikace PowerPoint</vt:lpstr>
      <vt:lpstr>Assessment centrum - zorganizujte</vt:lpstr>
      <vt:lpstr>Domácí úkol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Host</cp:lastModifiedBy>
  <cp:revision>65</cp:revision>
  <dcterms:created xsi:type="dcterms:W3CDTF">2019-01-06T15:12:34Z</dcterms:created>
  <dcterms:modified xsi:type="dcterms:W3CDTF">2023-05-29T06:42:48Z</dcterms:modified>
</cp:coreProperties>
</file>