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1"/>
  </p:notesMasterIdLst>
  <p:sldIdLst>
    <p:sldId id="278" r:id="rId2"/>
    <p:sldId id="281" r:id="rId3"/>
    <p:sldId id="283" r:id="rId4"/>
    <p:sldId id="284" r:id="rId5"/>
    <p:sldId id="311" r:id="rId6"/>
    <p:sldId id="312" r:id="rId7"/>
    <p:sldId id="296" r:id="rId8"/>
    <p:sldId id="282" r:id="rId9"/>
    <p:sldId id="295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0085A2"/>
    <a:srgbClr val="AAD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842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0" y="-440517"/>
            <a:ext cx="12450871" cy="929716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F128430-ADAC-434D-878A-CF6AA61E0EFA}"/>
              </a:ext>
            </a:extLst>
          </p:cNvPr>
          <p:cNvSpPr/>
          <p:nvPr/>
        </p:nvSpPr>
        <p:spPr>
          <a:xfrm>
            <a:off x="18831" y="-440517"/>
            <a:ext cx="12432040" cy="821735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Bc. Daniella Havlová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527657" y="2429913"/>
            <a:ext cx="3395555" cy="36805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BF015BD-A855-45DB-B2C6-E119C4DF300A}"/>
              </a:ext>
            </a:extLst>
          </p:cNvPr>
          <p:cNvSpPr/>
          <p:nvPr/>
        </p:nvSpPr>
        <p:spPr>
          <a:xfrm>
            <a:off x="4780124" y="2201314"/>
            <a:ext cx="263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DĚJEPIS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705D656-B363-4F01-9FCB-145397F37E65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14311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polovina 4. tisíciletí př.n.l. až 6. – 7. století n.l.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období dějin lidské společnosti nastupující po pravěku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začíná dobou, kdy se rozšířilo písmo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končí rozpadem římské říše</a:t>
            </a:r>
          </a:p>
        </p:txBody>
      </p:sp>
    </p:spTree>
    <p:extLst>
      <p:ext uri="{BB962C8B-B14F-4D97-AF65-F5344CB8AC3E}">
        <p14:creationId xmlns:p14="http://schemas.microsoft.com/office/powerpoint/2010/main" val="87011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E8271A50-BE1D-40D2-BC5E-7D702EE222A4}"/>
              </a:ext>
            </a:extLst>
          </p:cNvPr>
          <p:cNvSpPr txBox="1">
            <a:spLocks/>
          </p:cNvSpPr>
          <p:nvPr/>
        </p:nvSpPr>
        <p:spPr>
          <a:xfrm>
            <a:off x="351623" y="1297647"/>
            <a:ext cx="1029270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spcAft>
                <a:spcPts val="600"/>
              </a:spcAft>
              <a:buClr>
                <a:srgbClr val="2388A9"/>
              </a:buClr>
              <a:buSzPct val="130000"/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KLÍNOVÉ PÍSMO</a:t>
            </a:r>
            <a:endParaRPr lang="cs-CZ" sz="18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DC4341F-7B24-9DDC-2157-C6F5617CF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97375" y="491205"/>
            <a:ext cx="4506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1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355481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STAROVĚKÉ STÁTY A CIVILIZACE MĚLY TYTO ZNAKY: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blízkost velké řeky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založení prvních stálých sídel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rozvinuté zemědělství = polní hospodářství, chov dobytka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dělba práce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využívání otroků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zpracování mědi, bronzu, železa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počátky obchodu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skladování potravin a surovin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rozšíření znalosti písma</a:t>
            </a:r>
          </a:p>
        </p:txBody>
      </p:sp>
    </p:spTree>
    <p:extLst>
      <p:ext uri="{BB962C8B-B14F-4D97-AF65-F5344CB8AC3E}">
        <p14:creationId xmlns:p14="http://schemas.microsoft.com/office/powerpoint/2010/main" val="118087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370870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400" dirty="0">
                <a:latin typeface="Verdana" panose="020B0604030504040204" pitchFamily="34" charset="0"/>
                <a:ea typeface="Verdana" panose="020B0604030504040204" pitchFamily="34" charset="0"/>
              </a:rPr>
              <a:t>VYNÁLEZ PÍSMA UMOŽNIL STÁTŮM ZAVÉST</a:t>
            </a:r>
          </a:p>
          <a:p>
            <a:pPr marL="0" indent="0" algn="ctr">
              <a:buNone/>
            </a:pPr>
            <a:r>
              <a:rPr lang="cs-CZ" sz="4400" dirty="0">
                <a:latin typeface="Verdana" panose="020B0604030504040204" pitchFamily="34" charset="0"/>
                <a:ea typeface="Verdana" panose="020B0604030504040204" pitchFamily="34" charset="0"/>
              </a:rPr>
              <a:t>STÁLÉ ÚŘEDNÍKY A KNĚZE</a:t>
            </a:r>
          </a:p>
          <a:p>
            <a:pPr marL="0" indent="0" algn="ctr">
              <a:buNone/>
            </a:pPr>
            <a:r>
              <a:rPr lang="cs-CZ" sz="4400" dirty="0">
                <a:latin typeface="Verdana" panose="020B0604030504040204" pitchFamily="34" charset="0"/>
                <a:ea typeface="Verdana" panose="020B0604030504040204" pitchFamily="34" charset="0"/>
              </a:rPr>
              <a:t>=</a:t>
            </a:r>
          </a:p>
          <a:p>
            <a:pPr marL="0" indent="0" algn="ctr">
              <a:buNone/>
            </a:pPr>
            <a:r>
              <a:rPr lang="cs-CZ" sz="4400" dirty="0">
                <a:latin typeface="Verdana" panose="020B0604030504040204" pitchFamily="34" charset="0"/>
                <a:ea typeface="Verdana" panose="020B0604030504040204" pitchFamily="34" charset="0"/>
              </a:rPr>
              <a:t>OKAMŽIK POČÁTKU CIVILIZACE </a:t>
            </a:r>
          </a:p>
        </p:txBody>
      </p:sp>
    </p:spTree>
    <p:extLst>
      <p:ext uri="{BB962C8B-B14F-4D97-AF65-F5344CB8AC3E}">
        <p14:creationId xmlns:p14="http://schemas.microsoft.com/office/powerpoint/2010/main" val="77393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0C928A-642E-9598-E2D4-03E6C3FBC13C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24929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Na území Asie, Afriky a Evropy vznikly tyto starověké státy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MEZOPOTÁMIE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EGYPT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ŘECKO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ŘÍM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INDIE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ČÍNA</a:t>
            </a:r>
          </a:p>
        </p:txBody>
      </p:sp>
    </p:spTree>
    <p:extLst>
      <p:ext uri="{BB962C8B-B14F-4D97-AF65-F5344CB8AC3E}">
        <p14:creationId xmlns:p14="http://schemas.microsoft.com/office/powerpoint/2010/main" val="38912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89C6D-3F0B-E9D5-C97A-8AE28617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3160FC-8E0C-5941-7FE5-3008212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553F08B-77C3-6BF8-B857-ECF81736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186" y="1558345"/>
            <a:ext cx="7720956" cy="5131066"/>
          </a:xfrm>
          <a:prstGeom prst="rect">
            <a:avLst/>
          </a:prstGeom>
        </p:spPr>
      </p:pic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9D7FFD76-44F4-570B-91CD-4821F74CE2AF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137577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jeden ze sedmi divů světa – visuté zahrady v Mezopotámii (představa malíře z 19. st.)</a:t>
            </a:r>
          </a:p>
        </p:txBody>
      </p:sp>
    </p:spTree>
    <p:extLst>
      <p:ext uri="{BB962C8B-B14F-4D97-AF65-F5344CB8AC3E}">
        <p14:creationId xmlns:p14="http://schemas.microsoft.com/office/powerpoint/2010/main" val="132731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STAROVĚK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DB62C9-B338-9BF1-BEF7-ABBF821CAC2A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1393534" cy="7232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Přiřaď stát k jeho charakteristice.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MEZOPOTÁMIE 	EGYPT 		ŘECKO 	ŘÍM 		INDIE 		ČÍNA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CA3F5279-E6EF-E119-CFF5-797EB8C30D94}"/>
              </a:ext>
            </a:extLst>
          </p:cNvPr>
          <p:cNvSpPr txBox="1">
            <a:spLocks/>
          </p:cNvSpPr>
          <p:nvPr/>
        </p:nvSpPr>
        <p:spPr>
          <a:xfrm>
            <a:off x="360501" y="1943396"/>
            <a:ext cx="11393534" cy="42473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VYNÁLEZ KOLA			SPARTA 		POČÁTEK ZÁPADNÍ KULTURY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HRNČÍŘSKÉHO KRUHU		FARAON		BABYLÓNSKÁ VĚŽ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ZIKKURATY				DIVADLO		STAVBY CHRÁMŮ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PYRAMIDY				HINDUISMUS		PORCELÁN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MUMIE					PAPÍR			STŘELNÝ PRACH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PAPYRUS				OLYMP 		DOBYVAČNÉ VÁLKY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HIEROGLYFY				ATHÉNY 		VZNIK KŘESŤANSTVÍ 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NÁMOŘNÍ DOPRAVA			BÁSNĚ			SOCHY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CAESAR				KASTY			DOBYVAČNÉ VÁLKY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VÉDY = POSVÁTNÉ TEXTY		KOMPAS		HEDVÁBÍ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KNIHTISK POMOCÍ RAZÍTEK 	BUDHISMUS		</a:t>
            </a:r>
          </a:p>
          <a:p>
            <a:pPr marL="0" indent="0" algn="just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KRÁLOVSTVÍ – REPUBLIKA - CÍSAŘSTVÍ</a:t>
            </a:r>
          </a:p>
        </p:txBody>
      </p:sp>
    </p:spTree>
    <p:extLst>
      <p:ext uri="{BB962C8B-B14F-4D97-AF65-F5344CB8AC3E}">
        <p14:creationId xmlns:p14="http://schemas.microsoft.com/office/powerpoint/2010/main" val="259218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43315" y="-53347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Bc. Daniella Havlová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27149" y="2508765"/>
            <a:ext cx="4911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</a:t>
            </a:r>
            <a:b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4587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Akademie VŠEM</Template>
  <TotalTime>397</TotalTime>
  <Words>299</Words>
  <Application>Microsoft Office PowerPoint</Application>
  <PresentationFormat>Širokoúhlá obrazovka</PresentationFormat>
  <Paragraphs>61</Paragraphs>
  <Slides>9</Slides>
  <Notes>1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VŠEM 2021</vt:lpstr>
      <vt:lpstr>Prezentace aplikace PowerPoint</vt:lpstr>
      <vt:lpstr>STAROVĚK</vt:lpstr>
      <vt:lpstr>STAROVĚK</vt:lpstr>
      <vt:lpstr>STAROVĚK</vt:lpstr>
      <vt:lpstr>STAROVĚK</vt:lpstr>
      <vt:lpstr>STAROVĚK</vt:lpstr>
      <vt:lpstr>STAROVĚK</vt:lpstr>
      <vt:lpstr>STAROVĚK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Havlová Daniella Ema</dc:creator>
  <cp:lastModifiedBy>Dan</cp:lastModifiedBy>
  <cp:revision>49</cp:revision>
  <dcterms:created xsi:type="dcterms:W3CDTF">2022-09-07T11:40:21Z</dcterms:created>
  <dcterms:modified xsi:type="dcterms:W3CDTF">2022-10-17T21:16:07Z</dcterms:modified>
</cp:coreProperties>
</file>