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696356-A3B8-EC48-AF7F-A078C5C458D9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70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917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074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7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7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7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2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249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7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99224A-F219-4DF9-8183-F7C098A5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Netzwerk mit Stecknadeln">
            <a:extLst>
              <a:ext uri="{FF2B5EF4-FFF2-40B4-BE49-F238E27FC236}">
                <a16:creationId xmlns:a16="http://schemas.microsoft.com/office/drawing/2014/main" id="{83B03BE5-09AF-DD46-B82A-E27E8D433D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C3B9006-4406-4E2F-8B42-6A968FCC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993" y="1165193"/>
            <a:ext cx="4527613" cy="45276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8100000" algn="t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F223D-4FDE-234C-EC3B-10949E4BF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626" y="1981199"/>
            <a:ext cx="4192348" cy="2006601"/>
          </a:xfrm>
        </p:spPr>
        <p:txBody>
          <a:bodyPr>
            <a:normAutofit/>
          </a:bodyPr>
          <a:lstStyle/>
          <a:p>
            <a:pPr algn="ctr"/>
            <a:r>
              <a:rPr lang="en-CZ" sz="2200">
                <a:solidFill>
                  <a:srgbClr val="000000"/>
                </a:solidFill>
              </a:rPr>
              <a:t>Controlling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1AD4A-5973-F65A-D362-1F36539D9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512" y="4262120"/>
            <a:ext cx="3231472" cy="907895"/>
          </a:xfrm>
        </p:spPr>
        <p:txBody>
          <a:bodyPr>
            <a:normAutofit/>
          </a:bodyPr>
          <a:lstStyle/>
          <a:p>
            <a:pPr algn="ctr"/>
            <a:r>
              <a:rPr lang="en-CZ">
                <a:solidFill>
                  <a:srgbClr val="000000"/>
                </a:solidFill>
              </a:rPr>
              <a:t>Lukáš Sobotík, Andrej Sajkin</a:t>
            </a:r>
          </a:p>
        </p:txBody>
      </p:sp>
    </p:spTree>
    <p:extLst>
      <p:ext uri="{BB962C8B-B14F-4D97-AF65-F5344CB8AC3E}">
        <p14:creationId xmlns:p14="http://schemas.microsoft.com/office/powerpoint/2010/main" val="278524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9390-E6E7-17F9-E9B2-7094BE4B7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707098"/>
            <a:ext cx="5295900" cy="1459159"/>
          </a:xfrm>
        </p:spPr>
        <p:txBody>
          <a:bodyPr anchor="b">
            <a:normAutofit/>
          </a:bodyPr>
          <a:lstStyle/>
          <a:p>
            <a:r>
              <a:rPr lang="en-CZ" dirty="0"/>
              <a:t>Co je controlling?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ACFF5-4077-66C4-D909-E81D88307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2400021"/>
            <a:ext cx="4979598" cy="3750881"/>
          </a:xfrm>
        </p:spPr>
        <p:txBody>
          <a:bodyPr>
            <a:normAutofit/>
          </a:bodyPr>
          <a:lstStyle/>
          <a:p>
            <a:r>
              <a:rPr lang="en-US" dirty="0" err="1"/>
              <a:t>Synonymum</a:t>
            </a:r>
            <a:r>
              <a:rPr lang="en-US" dirty="0"/>
              <a:t> pro "</a:t>
            </a:r>
            <a:r>
              <a:rPr lang="en-US" dirty="0" err="1"/>
              <a:t>řízení</a:t>
            </a:r>
            <a:r>
              <a:rPr lang="en-US" dirty="0"/>
              <a:t>", "</a:t>
            </a:r>
            <a:r>
              <a:rPr lang="en-US" dirty="0" err="1"/>
              <a:t>kontrolu</a:t>
            </a:r>
            <a:r>
              <a:rPr lang="en-US" dirty="0"/>
              <a:t>" </a:t>
            </a:r>
            <a:r>
              <a:rPr lang="en-US" dirty="0" err="1"/>
              <a:t>nebo</a:t>
            </a:r>
            <a:r>
              <a:rPr lang="en-US" dirty="0"/>
              <a:t> "</a:t>
            </a:r>
            <a:r>
              <a:rPr lang="en-US" dirty="0" err="1"/>
              <a:t>monitorování</a:t>
            </a:r>
            <a:r>
              <a:rPr lang="en-US" dirty="0"/>
              <a:t>.”</a:t>
            </a:r>
          </a:p>
          <a:p>
            <a:r>
              <a:rPr lang="en-US" dirty="0" err="1"/>
              <a:t>Sleduje</a:t>
            </a:r>
            <a:r>
              <a:rPr lang="en-US" dirty="0"/>
              <a:t> </a:t>
            </a:r>
            <a:r>
              <a:rPr lang="en-US" dirty="0" err="1"/>
              <a:t>rozdíly</a:t>
            </a:r>
            <a:r>
              <a:rPr lang="en-US" dirty="0"/>
              <a:t> </a:t>
            </a:r>
            <a:r>
              <a:rPr lang="en-US" dirty="0" err="1"/>
              <a:t>předpovědi</a:t>
            </a:r>
            <a:r>
              <a:rPr lang="en-US" dirty="0"/>
              <a:t> a </a:t>
            </a:r>
            <a:r>
              <a:rPr lang="en-US" dirty="0" err="1"/>
              <a:t>aktualních</a:t>
            </a:r>
            <a:r>
              <a:rPr lang="en-US" dirty="0"/>
              <a:t> </a:t>
            </a:r>
            <a:r>
              <a:rPr lang="en-US" dirty="0" err="1"/>
              <a:t>informací</a:t>
            </a:r>
            <a:r>
              <a:rPr lang="en-US" dirty="0"/>
              <a:t>.</a:t>
            </a:r>
          </a:p>
          <a:p>
            <a:r>
              <a:rPr lang="en-US" dirty="0" err="1"/>
              <a:t>Informace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sleduje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hlavně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toky</a:t>
            </a:r>
            <a:r>
              <a:rPr lang="en-US" dirty="0"/>
              <a:t> a </a:t>
            </a:r>
            <a:r>
              <a:rPr lang="en-US" dirty="0" err="1"/>
              <a:t>výsledky</a:t>
            </a:r>
            <a:r>
              <a:rPr lang="en-US" dirty="0"/>
              <a:t> </a:t>
            </a:r>
            <a:r>
              <a:rPr lang="en-US" dirty="0" err="1"/>
              <a:t>podniku</a:t>
            </a:r>
            <a:r>
              <a:rPr lang="en-US" dirty="0"/>
              <a:t>.</a:t>
            </a:r>
          </a:p>
        </p:txBody>
      </p:sp>
      <p:pic>
        <p:nvPicPr>
          <p:cNvPr id="1026" name="Picture 2" descr="Peněžní tok stock fotografie, royalty free Peněžní tok obrázky |  Depositphotos">
            <a:extLst>
              <a:ext uri="{FF2B5EF4-FFF2-40B4-BE49-F238E27FC236}">
                <a16:creationId xmlns:a16="http://schemas.microsoft.com/office/drawing/2014/main" id="{52435839-BF07-8651-2B9B-E507AE0FF5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9" r="13062" b="1"/>
          <a:stretch/>
        </p:blipFill>
        <p:spPr bwMode="auto">
          <a:xfrm>
            <a:off x="6868453" y="926416"/>
            <a:ext cx="4712383" cy="4712383"/>
          </a:xfrm>
          <a:custGeom>
            <a:avLst/>
            <a:gdLst/>
            <a:ahLst/>
            <a:cxnLst/>
            <a:rect l="l" t="t" r="r" b="b"/>
            <a:pathLst>
              <a:path w="4487466" h="4487466">
                <a:moveTo>
                  <a:pt x="2243733" y="0"/>
                </a:moveTo>
                <a:cubicBezTo>
                  <a:pt x="3482913" y="0"/>
                  <a:pt x="4487466" y="1004553"/>
                  <a:pt x="4487466" y="2243733"/>
                </a:cubicBezTo>
                <a:cubicBezTo>
                  <a:pt x="4487466" y="3482913"/>
                  <a:pt x="3482913" y="4487466"/>
                  <a:pt x="2243733" y="4487466"/>
                </a:cubicBezTo>
                <a:cubicBezTo>
                  <a:pt x="1004553" y="4487466"/>
                  <a:pt x="0" y="3482913"/>
                  <a:pt x="0" y="2243733"/>
                </a:cubicBezTo>
                <a:cubicBezTo>
                  <a:pt x="0" y="1004553"/>
                  <a:pt x="1004553" y="0"/>
                  <a:pt x="2243733" y="0"/>
                </a:cubicBezTo>
                <a:close/>
              </a:path>
            </a:pathLst>
          </a:cu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Date Placeholder 5">
            <a:extLst>
              <a:ext uri="{FF2B5EF4-FFF2-40B4-BE49-F238E27FC236}">
                <a16:creationId xmlns:a16="http://schemas.microsoft.com/office/drawing/2014/main" id="{57B2EEB6-4F63-4AEE-95F7-7F3E5D3F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BF1EF08-09D9-4DAF-8ADE-EA08AC2D39E8}" type="datetime1">
              <a:rPr lang="en-US" smtClean="0"/>
              <a:pPr>
                <a:spcAft>
                  <a:spcPts val="600"/>
                </a:spcAft>
              </a:pPr>
              <a:t>4/21/23</a:t>
            </a:fld>
            <a:endParaRPr lang="en-US" dirty="0"/>
          </a:p>
        </p:txBody>
      </p:sp>
      <p:sp>
        <p:nvSpPr>
          <p:cNvPr id="1033" name="Footer Placeholder 6">
            <a:extLst>
              <a:ext uri="{FF2B5EF4-FFF2-40B4-BE49-F238E27FC236}">
                <a16:creationId xmlns:a16="http://schemas.microsoft.com/office/drawing/2014/main" id="{CAF56193-94D5-4115-99E9-26FC9B99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Co to je</a:t>
            </a:r>
          </a:p>
        </p:txBody>
      </p:sp>
      <p:sp>
        <p:nvSpPr>
          <p:cNvPr id="1035" name="Slide Number Placeholder 10">
            <a:extLst>
              <a:ext uri="{FF2B5EF4-FFF2-40B4-BE49-F238E27FC236}">
                <a16:creationId xmlns:a16="http://schemas.microsoft.com/office/drawing/2014/main" id="{12CC26FF-90DA-4C94-8AEA-1277CE86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B0A0659-E443-491A-A36E-EC2EE49C5850}" type="slidenum">
              <a:rPr lang="en-US" smtClean="0">
                <a:solidFill>
                  <a:srgbClr val="000000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3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E900-2B45-5693-9EA8-FD2E208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Význam v podniku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BF48-7F79-29B6-CE95-3124DDE1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Důležité, protože to rozhoduje o všech děních ve firmě (co se má stát, jestli to vadí atd.)</a:t>
            </a:r>
          </a:p>
          <a:p>
            <a:r>
              <a:rPr lang="en-CZ" dirty="0"/>
              <a:t>Pro každou firmu unikátní, protože používají svoje informace.</a:t>
            </a:r>
          </a:p>
          <a:p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rychle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r>
              <a:rPr lang="en-US" dirty="0"/>
              <a:t> </a:t>
            </a:r>
            <a:r>
              <a:rPr lang="en-US" dirty="0" err="1"/>
              <a:t>případné</a:t>
            </a:r>
            <a:r>
              <a:rPr lang="en-US" dirty="0"/>
              <a:t> </a:t>
            </a:r>
            <a:r>
              <a:rPr lang="en-US" dirty="0" err="1"/>
              <a:t>odchylky</a:t>
            </a:r>
            <a:r>
              <a:rPr lang="en-US" dirty="0"/>
              <a:t> a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, aby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dosaženo</a:t>
            </a:r>
            <a:r>
              <a:rPr lang="en-US" dirty="0"/>
              <a:t> </a:t>
            </a:r>
            <a:r>
              <a:rPr lang="en-US" dirty="0" err="1"/>
              <a:t>cílů</a:t>
            </a:r>
            <a:r>
              <a:rPr lang="en-US" dirty="0"/>
              <a:t>.</a:t>
            </a:r>
          </a:p>
          <a:p>
            <a:r>
              <a:rPr lang="en-US" dirty="0" err="1"/>
              <a:t>Pomáhá</a:t>
            </a:r>
            <a:r>
              <a:rPr lang="en-US" dirty="0"/>
              <a:t> </a:t>
            </a:r>
            <a:r>
              <a:rPr lang="en-US" dirty="0" err="1"/>
              <a:t>identifikovat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snížit</a:t>
            </a:r>
            <a:r>
              <a:rPr lang="en-US" dirty="0"/>
              <a:t> </a:t>
            </a:r>
            <a:r>
              <a:rPr lang="en-US" dirty="0" err="1"/>
              <a:t>náklady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zvýšit</a:t>
            </a:r>
            <a:r>
              <a:rPr lang="en-US" dirty="0"/>
              <a:t> </a:t>
            </a:r>
            <a:r>
              <a:rPr lang="en-US" dirty="0" err="1"/>
              <a:t>výkonnost</a:t>
            </a:r>
            <a:r>
              <a:rPr lang="en-US" dirty="0"/>
              <a:t>.</a:t>
            </a:r>
          </a:p>
          <a:p>
            <a:r>
              <a:rPr lang="en-US" dirty="0" err="1"/>
              <a:t>Poskytuje</a:t>
            </a:r>
            <a:r>
              <a:rPr lang="en-US" dirty="0"/>
              <a:t> </a:t>
            </a:r>
            <a:r>
              <a:rPr lang="en-US" dirty="0" err="1"/>
              <a:t>manažerům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a data,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rozhodovat</a:t>
            </a:r>
            <a:r>
              <a:rPr lang="en-US" dirty="0"/>
              <a:t> </a:t>
            </a:r>
            <a:r>
              <a:rPr lang="en-US" dirty="0" err="1"/>
              <a:t>budoucnosti</a:t>
            </a:r>
            <a:r>
              <a:rPr lang="en-US" dirty="0"/>
              <a:t> </a:t>
            </a:r>
            <a:r>
              <a:rPr lang="en-US" dirty="0" err="1"/>
              <a:t>podniku</a:t>
            </a:r>
            <a:r>
              <a:rPr lang="en-US" dirty="0"/>
              <a:t>.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1901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D51880-8BCD-E32C-97D2-3EB248097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dirty="0"/>
              <a:t>Děkujeme za pozornost!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2D893A6-AB80-6A9E-5FE9-64C64ECFA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927202364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AnalogousFromLightSeedRightStep">
      <a:dk1>
        <a:srgbClr val="000000"/>
      </a:dk1>
      <a:lt1>
        <a:srgbClr val="FFFFFF"/>
      </a:lt1>
      <a:dk2>
        <a:srgbClr val="1C2F32"/>
      </a:dk2>
      <a:lt2>
        <a:srgbClr val="F0F0F3"/>
      </a:lt2>
      <a:accent1>
        <a:srgbClr val="A3A37C"/>
      </a:accent1>
      <a:accent2>
        <a:srgbClr val="91A671"/>
      </a:accent2>
      <a:accent3>
        <a:srgbClr val="86A87F"/>
      </a:accent3>
      <a:accent4>
        <a:srgbClr val="76AC82"/>
      </a:accent4>
      <a:accent5>
        <a:srgbClr val="7FA799"/>
      </a:accent5>
      <a:accent6>
        <a:srgbClr val="75A8AC"/>
      </a:accent6>
      <a:hlink>
        <a:srgbClr val="6D6EB0"/>
      </a:hlink>
      <a:folHlink>
        <a:srgbClr val="7F7F7F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Avenir Next LT Pro Light</vt:lpstr>
      <vt:lpstr>VeniceBeachVTI</vt:lpstr>
      <vt:lpstr>Controlling</vt:lpstr>
      <vt:lpstr>Co je controlling?</vt:lpstr>
      <vt:lpstr>Význam v podniku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</dc:title>
  <dc:creator>Sobotík Lukáš</dc:creator>
  <cp:lastModifiedBy>Sobotík Lukáš</cp:lastModifiedBy>
  <cp:revision>2</cp:revision>
  <dcterms:created xsi:type="dcterms:W3CDTF">2023-04-21T11:54:25Z</dcterms:created>
  <dcterms:modified xsi:type="dcterms:W3CDTF">2023-04-21T12:16:03Z</dcterms:modified>
</cp:coreProperties>
</file>