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92129" y="209372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8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1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Kyslíkaté  kyseliny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5" y="1617193"/>
            <a:ext cx="10437966" cy="469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200" noProof="1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noProof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Kyseliny jsou látky, které jsou schopné ve vodném prostředí odštěpit vodíkový kation. Vznikají zpravidla</a:t>
            </a:r>
            <a:r>
              <a:rPr lang="en-GB" sz="2200" b="1" noProof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reakcí oxidů </a:t>
            </a:r>
            <a:r>
              <a:rPr lang="en-GB" sz="2200" b="1" noProof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(většinou nekovů)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vodou .</a:t>
            </a:r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200" b="1" noProof="1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noProof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Kyslíkaté kyseliny, neboli oxokyseliny, jsou tříprvkové sloučeniny, které vždy obsahují vodík H, kyslík O</a:t>
            </a:r>
            <a:r>
              <a:rPr lang="cs-CZ" sz="2200" b="1" noProof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noProof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třetí, kyselinotvorný prvek</a:t>
            </a:r>
            <a:r>
              <a:rPr lang="en-US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Oxidační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číslo vodíku je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oxidační číslo kyslíku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II-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Oxidační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číslo třetího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kyselinotvorného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prvku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kladné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 pohybuje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v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rozmezí 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I+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VIII+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Kyseliny prvků s oxidačním číslem </a:t>
            </a:r>
            <a:r>
              <a:rPr lang="cs-CZ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</a:t>
            </a:r>
            <a:r>
              <a:rPr lang="cs-CZ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 a  VIII+  se prakticky nevyskytují .)</a:t>
            </a:r>
            <a:endParaRPr lang="en-US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937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5503" y="708455"/>
            <a:ext cx="106762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chemické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reakce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kyselina uhličitá:      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  H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 –  kyselina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sírová:         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  H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WO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cs-CZ" sz="2200" b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b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b="1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 –  kyselina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osmičelá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9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8748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8412" y="263611"/>
            <a:ext cx="1039615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 –  kyselina chlorná :    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2  </a:t>
            </a:r>
            <a:r>
              <a:rPr lang="en-GB" sz="22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endParaRPr lang="en-GB" sz="2200" noProof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Podobně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lze zapsat reakci oxidů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 –  kyselina bromitá :    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2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HBrO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oxidu dusitého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– kyselina dusičná:    	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+  N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  2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5 ,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Kyseliny s oxidačním číslem 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Příklad chemické reakce – kyselina chloristá:   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 2  HClO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Podobně lze zapsat reakci oxidů dusitého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1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615899"/>
            <a:ext cx="10364452" cy="1605094"/>
          </a:xfrm>
        </p:spPr>
        <p:txBody>
          <a:bodyPr/>
          <a:lstStyle/>
          <a:p>
            <a:r>
              <a:rPr lang="cs-CZ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názvy kyselin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818760" y="1993558"/>
            <a:ext cx="3372491" cy="3855308"/>
          </a:xfrm>
        </p:spPr>
        <p:txBody>
          <a:bodyPr>
            <a:normAutofit/>
          </a:bodyPr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>
          <a:xfrm>
            <a:off x="4442138" y="1935893"/>
            <a:ext cx="3302561" cy="3855307"/>
          </a:xfrm>
        </p:spPr>
        <p:txBody>
          <a:bodyPr>
            <a:normAutofit/>
          </a:bodyPr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00" dirty="0"/>
              <a:t>.</a:t>
            </a:r>
            <a:endParaRPr lang="en-US" sz="1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>
          <a:xfrm>
            <a:off x="7973298" y="1935893"/>
            <a:ext cx="3304928" cy="3855307"/>
          </a:xfrm>
        </p:spPr>
        <p:txBody>
          <a:bodyPr>
            <a:normAutofit/>
          </a:bodyPr>
          <a:lstStyle/>
          <a:p>
            <a:r>
              <a:rPr lang="cs-CZ" sz="100" dirty="0" smtClean="0"/>
              <a:t>.</a:t>
            </a:r>
            <a:endParaRPr lang="en-US" sz="1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25797"/>
              </p:ext>
            </p:extLst>
          </p:nvPr>
        </p:nvGraphicFramePr>
        <p:xfrm>
          <a:off x="684386" y="1935893"/>
          <a:ext cx="2347138" cy="3312000"/>
        </p:xfrm>
        <a:graphic>
          <a:graphicData uri="http://schemas.openxmlformats.org/drawingml/2006/table">
            <a:tbl>
              <a:tblPr/>
              <a:tblGrid>
                <a:gridCol w="782379"/>
                <a:gridCol w="1564759"/>
              </a:tblGrid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HClO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chlorná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HBrO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bromná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HIO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jodná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HNO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dusitá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HBrO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yselina bromitá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uhličitá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siřičitá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seleničitá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HNO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dusičná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HClO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chlorečná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fosforečná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HIO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jodičná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50" marR="9250" marT="9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31708"/>
              </p:ext>
            </p:extLst>
          </p:nvPr>
        </p:nvGraphicFramePr>
        <p:xfrm>
          <a:off x="3475989" y="1897259"/>
          <a:ext cx="3230165" cy="3168000"/>
        </p:xfrm>
        <a:graphic>
          <a:graphicData uri="http://schemas.openxmlformats.org/drawingml/2006/table">
            <a:tbl>
              <a:tblPr/>
              <a:tblGrid>
                <a:gridCol w="1032400"/>
                <a:gridCol w="2197765"/>
              </a:tblGrid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sírová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selenová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tellurová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chromová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</a:t>
                      </a:r>
                      <a:r>
                        <a:rPr lang="en-US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wolframová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HClO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chloristá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HBrO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bromistá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HMnO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manganistá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kyselina osmičelá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</a:t>
                      </a:r>
                      <a:r>
                        <a:rPr lang="en-US" sz="12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ys</a:t>
                      </a:r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trihydrogenfosforečná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54690"/>
              </p:ext>
            </p:extLst>
          </p:nvPr>
        </p:nvGraphicFramePr>
        <p:xfrm>
          <a:off x="6982333" y="1897259"/>
          <a:ext cx="4572072" cy="2987998"/>
        </p:xfrm>
        <a:graphic>
          <a:graphicData uri="http://schemas.openxmlformats.org/drawingml/2006/table">
            <a:tbl>
              <a:tblPr/>
              <a:tblGrid>
                <a:gridCol w="1143018"/>
                <a:gridCol w="3429054"/>
              </a:tblGrid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chlorovodík, kys. chlorovodíková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HF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fluorovodík, kys. fluorovodíková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HBr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ovodík, kys. </a:t>
                      </a:r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brom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jodovodík, kys. jodovodíková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HAt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astatovodík, kys. astatovodíková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sulfan, kys. sirovodíková, sirovodík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HCN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kyanovodík, kys. kyanovodíková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HSCN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kys. thiokyanatá,</a:t>
                      </a:r>
                      <a:r>
                        <a:rPr lang="cs-CZ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kys. rhodanovodíková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HN</a:t>
                      </a:r>
                      <a:r>
                        <a:rPr lang="en-US" sz="1200" b="0" i="0" u="none" strike="noStrike" baseline="-25000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azoimid, kys. azidovodíková, azidovodík</a:t>
                      </a:r>
                      <a:endParaRPr lang="en-US" sz="12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3542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215</TotalTime>
  <Words>172</Words>
  <Application>Microsoft Office PowerPoint</Application>
  <PresentationFormat>Širokoúhlá obrazovka</PresentationFormat>
  <Paragraphs>114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Tw Cen MT</vt:lpstr>
      <vt:lpstr>Kapka</vt:lpstr>
      <vt:lpstr>Prezentace aplikace PowerPoint</vt:lpstr>
      <vt:lpstr>Kyslíkaté  kyseliny </vt:lpstr>
      <vt:lpstr> </vt:lpstr>
      <vt:lpstr> </vt:lpstr>
      <vt:lpstr>Správné názvy kyselin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11</cp:revision>
  <dcterms:created xsi:type="dcterms:W3CDTF">2022-12-18T13:31:37Z</dcterms:created>
  <dcterms:modified xsi:type="dcterms:W3CDTF">2022-12-18T17:24:18Z</dcterms:modified>
</cp:coreProperties>
</file>