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586AFD7-9B9D-9427-B2B0-E1A483271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BC2237-D6EE-C643-19E6-32FC2DC553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8ED08-EA50-4D12-A8F3-10213908311F}" type="datetimeFigureOut">
              <a:rPr lang="cs-CZ" smtClean="0"/>
              <a:t>23.05.2023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09FD45-59AC-275D-8DA8-C618CBED6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73ACBE-3CD9-664A-0551-451CDE0DEB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320C-3A76-4E40-B765-3EB733052B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7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29100" y="1820561"/>
            <a:ext cx="3410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 O R G A N I C K Á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 H E M I E   -  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204559"/>
            <a:ext cx="11753850" cy="6452664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ANORGANICKÁ  CHEMIE  III.   </a:t>
            </a:r>
            <a:endParaRPr lang="cs-CZ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HALOGENY  -  prvky VII.A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 Fluor. Chlor. Brom. Jod. Astat )</a:t>
            </a:r>
            <a:endParaRPr lang="cs-CZ" sz="32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Výskyt v přírodě, vlastnosti, průmyslová výroba, laboratorní příprava,	 	 významné sloučeniny anorganické chemie, použití v praxi.</a:t>
            </a: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 A  KOVY  III.A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( Bor. Hliník. Galium. Indium. Thallium )</a:t>
            </a:r>
            <a:endParaRPr lang="cs-CZ" sz="32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Výskyt v přírodě, vlastnosti, průmyslová výroba, laboratorní příprava,	  významné sloučeniny anorganické chemie, použití v praxi.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075" y="152400"/>
            <a:ext cx="11753850" cy="6571094"/>
          </a:xfrm>
          <a:prstGeom prst="rect">
            <a:avLst/>
          </a:prstGeom>
          <a:solidFill>
            <a:srgbClr val="FFFFCC"/>
          </a:solidFill>
          <a:ln>
            <a:solidFill>
              <a:srgbClr val="FF99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CHALKOGENY  -  prvky VI.A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( Síra. Selen. Tellur. Polonium )</a:t>
            </a:r>
            <a:endParaRPr lang="cs-CZ" sz="36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  <a:endParaRPr lang="cs-CZ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KOVY  IV.A  SKUPINY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( Cín. Olovo )</a:t>
            </a:r>
            <a:endParaRPr lang="cs-CZ" sz="3600" b="1" dirty="0">
              <a:solidFill>
                <a:srgbClr val="FF99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Výskyt v přírodě, vlastnosti, průmyslová výroba, laboratorní příprava,	   významné sloučeniny anorganické chemie, použití v praxi.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cs-CZ" sz="3200" b="1" dirty="0">
                <a:ln>
                  <a:solidFill>
                    <a:sysClr val="windowText" lastClr="000000"/>
                  </a:solidFill>
                </a:ln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ANORGANICKÁ  CHEMIE  III.  </a:t>
            </a: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cs-CZ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Slitiny  kovů</a:t>
            </a:r>
            <a:endParaRPr lang="cs-CZ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664D9DB-C212-1226-6705-5E16A4B70AF4}"/>
              </a:ext>
            </a:extLst>
          </p:cNvPr>
          <p:cNvSpPr txBox="1"/>
          <p:nvPr/>
        </p:nvSpPr>
        <p:spPr>
          <a:xfrm>
            <a:off x="238125" y="238124"/>
            <a:ext cx="11725275" cy="6387198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ANORGANICKÁ  CHEMIE  III.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Studenti pracují ve dvojicích. Vyhledají si informace k zadanému tématu zdroje e-učebnic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Zadané téma si rozdělí a každý vytvoří strukturovaný zápis. Efektivně spolupracují při vrstevnickém vyučování, následně si vzájemně předají své zápisy k hodině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Závěrem hodiny se studenti recipročně vyzkoušejí ze znalostí nové látky učiva chemických prvků anorganické chemie.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Sebereflexí a vnitřní motivací si studenti společně vyhodnotí a ocení nejlepší portfolio zápisů. 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5815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869</TotalTime>
  <Words>295</Words>
  <Application>Microsoft Office PowerPoint</Application>
  <PresentationFormat>Širokoúhlá obrazovka</PresentationFormat>
  <Paragraphs>29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Tw Cen MT</vt:lpstr>
      <vt:lpstr>Kapka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21</cp:revision>
  <dcterms:created xsi:type="dcterms:W3CDTF">2022-12-18T12:46:50Z</dcterms:created>
  <dcterms:modified xsi:type="dcterms:W3CDTF">2023-05-23T12:49:54Z</dcterms:modified>
</cp:coreProperties>
</file>