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7" r:id="rId2"/>
    <p:sldId id="258" r:id="rId3"/>
    <p:sldId id="265" r:id="rId4"/>
    <p:sldId id="268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586AFD7-9B9D-9427-B2B0-E1A483271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BC2237-D6EE-C643-19E6-32FC2DC553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ED08-EA50-4D12-A8F3-10213908311F}" type="datetimeFigureOut">
              <a:rPr lang="cs-CZ" smtClean="0"/>
              <a:t>27.04.2023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09FD45-59AC-275D-8DA8-C618CBED6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3ACBE-3CD9-664A-0551-451CDE0DE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320C-3A76-4E40-B765-3EB733052B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7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1318"/>
            <a:ext cx="10364451" cy="13592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29100" y="1820561"/>
            <a:ext cx="3410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O R G A N I C K Á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 H E M I E   -  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204559"/>
            <a:ext cx="11753850" cy="5889048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ANORGANICKÁ  CHEMIE  II.   </a:t>
            </a: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ALKALICKÉ  KOVY  I.A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 Lithium. Sodík. Draslík. Rubidium. Cesium )</a:t>
            </a:r>
            <a:endParaRPr lang="cs-CZ" sz="32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Výskyt v přírodě, vlastnosti, průmyslová výroba, laboratorní příprava,	 	 významné sloučeniny anorganické chemie, použití v praxi.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LEHKÉ  PLATINOVÉ  KOVY  VIII.B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( Ruthenium. Rhodium</a:t>
            </a:r>
            <a:r>
              <a:rPr lang="cs-CZ" sz="32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Palladium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Výskyt v přírodě, vlastnosti, průmyslová výroba, laboratorní příprava,	  významné sloučeniny anorganické chemie, použití v praxi.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152400"/>
            <a:ext cx="11753850" cy="6673430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TĚŽKÉ  PLATINOVÉ  KOVY  VIII.B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3600" b="1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Osmium. Iridium. Platina </a:t>
            </a: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36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	   významné sloučeniny anorganické chemie, použití v praxi.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KOVY  ALKALICKÝCH  ZEMIN  II.A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( Beryllium. Hořčík. Vápník. Stroncium. Baryum )</a:t>
            </a:r>
            <a:endParaRPr lang="cs-CZ" sz="36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	   významné sloučeniny anorganické chemie, použití v praxi.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152400"/>
            <a:ext cx="11753850" cy="6626750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KOVY  II.B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( Zinek. Kadmium. Rtuť )</a:t>
            </a:r>
            <a:endParaRPr lang="cs-CZ" sz="36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	   významné sloučeniny anorganické chemie, použití v praxi.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9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664D9DB-C212-1226-6705-5E16A4B70AF4}"/>
              </a:ext>
            </a:extLst>
          </p:cNvPr>
          <p:cNvSpPr txBox="1"/>
          <p:nvPr/>
        </p:nvSpPr>
        <p:spPr>
          <a:xfrm>
            <a:off x="238125" y="238124"/>
            <a:ext cx="11725275" cy="6387198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ANORGANICKÁ  CHEMIE  II.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 pracují ve dvojicích. Vyhledají si informace k zadanému tématu zdroje e-učebnic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Zadané téma si rozdělí a každý vytvoří strukturovaný zápis. Efektivně spolupracují při vrstevnickém vyučování, následně si vzájemně předají své zápisy k hodině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Závěrem hodiny se studenti recipročně vyzkoušejí ze znalostí nové látky učiva chemických prvků anorganické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Sebereflexí a vnitřní motivací si studenti společně vyhodnotí a ocení nejlepší portfolio zápisů. 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581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417</TotalTime>
  <Words>330</Words>
  <Application>Microsoft Office PowerPoint</Application>
  <PresentationFormat>Širokoúhlá obrazovka</PresentationFormat>
  <Paragraphs>44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Tw Cen MT</vt:lpstr>
      <vt:lpstr>Kapka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Host</cp:lastModifiedBy>
  <cp:revision>20</cp:revision>
  <dcterms:created xsi:type="dcterms:W3CDTF">2022-12-18T12:46:50Z</dcterms:created>
  <dcterms:modified xsi:type="dcterms:W3CDTF">2023-04-27T08:00:48Z</dcterms:modified>
</cp:coreProperties>
</file>