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"/>
  </p:handoutMasterIdLst>
  <p:sldIdLst>
    <p:sldId id="257" r:id="rId2"/>
    <p:sldId id="258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99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586AFD7-9B9D-9427-B2B0-E1A4832717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BC2237-D6EE-C643-19E6-32FC2DC553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8ED08-EA50-4D12-A8F3-10213908311F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09FD45-59AC-275D-8DA8-C618CBED65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73ACBE-3CD9-664A-0551-451CDE0DEB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4320C-3A76-4E40-B765-3EB733052B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87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461318"/>
            <a:ext cx="10364451" cy="135924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9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229100" y="1820561"/>
            <a:ext cx="34105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 O R G A N I C K Á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 H E M I E   -  </a:t>
            </a:r>
            <a:r>
              <a:rPr lang="cs-CZ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1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1451" y="152400"/>
            <a:ext cx="11753850" cy="6412076"/>
          </a:xfrm>
          <a:prstGeom prst="rect">
            <a:avLst/>
          </a:prstGeom>
          <a:solidFill>
            <a:srgbClr val="FFFFCC"/>
          </a:solidFill>
          <a:ln>
            <a:solidFill>
              <a:srgbClr val="FF99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ANORGANICKÁ  CHEMIE  I.   -   NEKOVY</a:t>
            </a:r>
            <a:endParaRPr lang="cs-CZ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Nepřechodné prvky hlavních period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periodické soustavy	 a významné anorganické sloučeniny těchto prvků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VODÍK  </a:t>
            </a:r>
            <a:r>
              <a:rPr lang="cs-CZ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výskyt v přírodě, vlastnosti, průmyslová výroba, laboratorní příprava, použití, sloučeniny vodíku</a:t>
            </a:r>
            <a:r>
              <a:rPr lang="cs-CZ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KYSLÍK  </a:t>
            </a:r>
            <a:r>
              <a:rPr lang="cs-CZ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výskyt v přírodě, vlastnosti, průmyslová výroba, laboratorní příprava, použití, sloučeniny kyslíku</a:t>
            </a:r>
            <a:r>
              <a:rPr lang="cs-CZ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UHLÍK, KŘEMÍK, GERMANIUM  </a:t>
            </a:r>
            <a:r>
              <a:rPr lang="cs-CZ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výskyt v přírodě, vlastnosti, průmyslová výroba, laboratorní příprava, použití, sloučeniny uhlíku, křemíku</a:t>
            </a:r>
            <a:endParaRPr lang="cs-CZ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4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9075" y="152400"/>
            <a:ext cx="11753850" cy="6307176"/>
          </a:xfrm>
          <a:prstGeom prst="rect">
            <a:avLst/>
          </a:prstGeom>
          <a:solidFill>
            <a:srgbClr val="FFFFCC"/>
          </a:solidFill>
          <a:ln>
            <a:solidFill>
              <a:srgbClr val="FF99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ANORGANICKÁ  CHEMIE  I.  -   NEKOVY</a:t>
            </a:r>
            <a:endParaRPr lang="cs-CZ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VZÁCNÉ  PLYNY  </a:t>
            </a:r>
            <a:r>
              <a:rPr lang="cs-CZ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výskyt v přírodě, vlastnosti, průmyslová výroba, použití v průmyslové praxi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ANORGANICKÁ  CHEMIE  I.  -   RADIOAKTIVITA</a:t>
            </a:r>
            <a:endParaRPr lang="cs-CZ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Atomové jádro, jaderné síly, izotopy, radioaktivní záření, radioizotopy, termojaderná reakce, termonukleární fúze.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5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664D9DB-C212-1226-6705-5E16A4B70AF4}"/>
              </a:ext>
            </a:extLst>
          </p:cNvPr>
          <p:cNvSpPr txBox="1"/>
          <p:nvPr/>
        </p:nvSpPr>
        <p:spPr>
          <a:xfrm>
            <a:off x="238125" y="238124"/>
            <a:ext cx="11725275" cy="6387198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ANORGANICKÁ  CHEMIE  I.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Studenti pracují ve dvojicích. Vyhledají si informace k zadanému tématu zdroje e-učebnic chemie.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Zadané téma si rozdělí a každý vytvoří strukturovaný zápis. Efektivně spolupracují při vrstevnickém vyučování, následně si vzájemně předají své zápisy k hodině chemie.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Závěrem hodiny se studenti recipročně vyzkoušejí ze znalostí nové látky učiva chemických prvků anorganické chemie.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Sebereflexí a vnitřní motivací si studenti společně vyhodnotí a ocení nejlepší portfolio zápisů. </a:t>
            </a:r>
            <a:endParaRPr lang="cs-CZ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65815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364</TotalTime>
  <Words>235</Words>
  <Application>Microsoft Office PowerPoint</Application>
  <PresentationFormat>Širokoúhlá obrazovka</PresentationFormat>
  <Paragraphs>27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Tw Cen MT</vt:lpstr>
      <vt:lpstr>Kapka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Hajník Mojmír</cp:lastModifiedBy>
  <cp:revision>17</cp:revision>
  <dcterms:created xsi:type="dcterms:W3CDTF">2022-12-18T12:46:50Z</dcterms:created>
  <dcterms:modified xsi:type="dcterms:W3CDTF">2023-04-12T11:58:06Z</dcterms:modified>
</cp:coreProperties>
</file>