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sldIdLst>
    <p:sldId id="278" r:id="rId2"/>
    <p:sldId id="285" r:id="rId3"/>
    <p:sldId id="257" r:id="rId4"/>
    <p:sldId id="280" r:id="rId5"/>
    <p:sldId id="282" r:id="rId6"/>
    <p:sldId id="283" r:id="rId7"/>
    <p:sldId id="290" r:id="rId8"/>
    <p:sldId id="286" r:id="rId9"/>
    <p:sldId id="288" r:id="rId10"/>
    <p:sldId id="296" r:id="rId11"/>
    <p:sldId id="29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85"/>
            <p14:sldId id="257"/>
            <p14:sldId id="280"/>
            <p14:sldId id="282"/>
            <p14:sldId id="283"/>
            <p14:sldId id="290"/>
            <p14:sldId id="286"/>
            <p14:sldId id="288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7" autoAdjust="0"/>
    <p:restoredTop sz="94660"/>
  </p:normalViewPr>
  <p:slideViewPr>
    <p:cSldViewPr snapToGrid="0">
      <p:cViewPr varScale="1">
        <p:scale>
          <a:sx n="93" d="100"/>
          <a:sy n="93" d="100"/>
        </p:scale>
        <p:origin x="7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20.11.2022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3B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5E215D-104C-B224-B3B4-F232722CD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73685"/>
            <a:ext cx="2463800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47ADC-62B0-E479-E737-177849AD54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488" y="2818253"/>
            <a:ext cx="7772400" cy="39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33A93-2C4E-207B-F666-206C055CB3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39" y="934720"/>
            <a:ext cx="5207001" cy="22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9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Practical English: </a:t>
            </a:r>
            <a:r>
              <a:rPr lang="en-CZ" b="0" dirty="0"/>
              <a:t>episode 2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E1B9C-8782-999A-5593-3D12E319EF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055" y="1327478"/>
            <a:ext cx="8387890" cy="46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290-F796-6273-FF84-6D320DBE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/>
              <a:t>Souhrn minulé lekce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EF09A-CA6F-0B44-252A-F8DA189B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333041"/>
            <a:ext cx="8544098" cy="3677930"/>
          </a:xfrm>
        </p:spPr>
        <p:txBody>
          <a:bodyPr/>
          <a:lstStyle/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 check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endParaRPr lang="en-CZ" dirty="0">
              <a:latin typeface="Calibri" panose="020F0502020204030204"/>
            </a:endParaRP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2B Writing discussion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endParaRPr lang="en-CZ" dirty="0">
              <a:latin typeface="Calibri" panose="020F0502020204030204"/>
            </a:endParaRP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Superlatives</a:t>
            </a:r>
          </a:p>
          <a:p>
            <a:pPr marL="538163" marR="0" lvl="0" indent="-5381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tabLst/>
              <a:defRPr/>
            </a:pPr>
            <a:r>
              <a:rPr kumimoji="0" lang="en-CZ" sz="2200" b="1" i="0" u="none" strike="noStrike" kern="1200" cap="none" spc="0" normalizeH="0" baseline="0" noProof="0" dirty="0">
                <a:ln>
                  <a:noFill/>
                </a:ln>
                <a:solidFill>
                  <a:srgbClr val="2388A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Comparatives</a:t>
            </a:r>
          </a:p>
          <a:p>
            <a:pPr lvl="1" indent="-538163"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/>
            </a:pPr>
            <a:r>
              <a:rPr lang="en-CZ" dirty="0">
                <a:solidFill>
                  <a:srgbClr val="2388A9"/>
                </a:solidFill>
                <a:latin typeface="Calibri" panose="020F0502020204030204"/>
              </a:rPr>
              <a:t>What type of words do we use when comparing people/places/… and what type do we use when comparing actions?</a:t>
            </a:r>
          </a:p>
          <a:p>
            <a:pPr marL="147637" lvl="1" indent="0">
              <a:buClr>
                <a:srgbClr val="2388A9"/>
              </a:buClr>
              <a:buSzPct val="130000"/>
              <a:buNone/>
              <a:defRPr/>
            </a:pPr>
            <a:endParaRPr lang="en-CZ" dirty="0">
              <a:solidFill>
                <a:srgbClr val="2388A9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93BD1-4596-F085-83D1-0CF49C7F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73E3D-C889-C576-993D-8F82BC9D5A6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23597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5BC6F-04BC-E42C-5473-8ED264E7C0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84" y="2792430"/>
            <a:ext cx="11074293" cy="12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099575888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3B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r>
                        <a:rPr lang="cs-CZ" sz="1600" b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: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articles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en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0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5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Grammar</a:t>
                      </a:r>
                      <a:r>
                        <a:rPr lang="cs-CZ" sz="1600" b="1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spc="-10" noProof="0" dirty="0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pop </a:t>
                      </a:r>
                      <a:r>
                        <a:rPr lang="cs-CZ" sz="1600" b="0" spc="-10" noProof="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quiz</a:t>
                      </a:r>
                      <a:endParaRPr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06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endParaRPr lang="cs-CZ"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07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Vocabulary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08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09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10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ts val="111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Practical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</a:t>
                      </a: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English</a:t>
                      </a:r>
                      <a:r>
                        <a:rPr lang="cs-CZ" sz="1600" b="1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: </a:t>
                      </a:r>
                      <a:r>
                        <a:rPr lang="cs-CZ" sz="1600" b="0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episode</a:t>
                      </a:r>
                      <a:r>
                        <a:rPr lang="cs-CZ" sz="1600" b="0" u="none" dirty="0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 2</a:t>
                      </a: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r>
                        <a:rPr lang="cs-CZ" sz="1600" b="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11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/>
              <a:t>3B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articles</a:t>
            </a:r>
            <a:endParaRPr lang="en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688" y="6071733"/>
            <a:ext cx="4126345" cy="369332"/>
          </a:xfrm>
        </p:spPr>
        <p:txBody>
          <a:bodyPr/>
          <a:lstStyle/>
          <a:p>
            <a:r>
              <a:rPr lang="en-CZ" sz="1800" dirty="0"/>
              <a:t>Student’s Book: p. 137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E65C6-F4FC-935A-603D-46FFC45809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345" y="973655"/>
            <a:ext cx="9665309" cy="510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4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3B Grammar:</a:t>
            </a:r>
            <a:r>
              <a:rPr lang="en-CZ" b="0" dirty="0"/>
              <a:t> pop quiz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7EA9A-4740-9CC2-3F70-E04CA52CB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916" y="1012822"/>
            <a:ext cx="9206168" cy="546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1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3B Pronunciation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16275-BB67-23CB-9823-9436BE7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6057" y="5537539"/>
            <a:ext cx="5806823" cy="369332"/>
          </a:xfrm>
        </p:spPr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A4814-94F8-5893-7A2C-68D38FD4E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7360" y="934720"/>
            <a:ext cx="7010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8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3B Vocabulary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C53414-42B6-E020-CE1A-566B0771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89" y="1208405"/>
            <a:ext cx="4987175" cy="3354765"/>
          </a:xfrm>
        </p:spPr>
        <p:txBody>
          <a:bodyPr/>
          <a:lstStyle/>
          <a:p>
            <a:r>
              <a:rPr lang="en-CZ" dirty="0"/>
              <a:t>dependent prepositions</a:t>
            </a:r>
          </a:p>
          <a:p>
            <a:pPr lvl="1"/>
            <a:r>
              <a:rPr lang="en-GB" sz="2000" dirty="0">
                <a:solidFill>
                  <a:srgbClr val="2388A9"/>
                </a:solidFill>
              </a:rPr>
              <a:t>prepositions that depend on or </a:t>
            </a:r>
            <a:r>
              <a:rPr lang="en-GB" sz="2000" b="1" i="1" dirty="0">
                <a:solidFill>
                  <a:srgbClr val="2388A9"/>
                </a:solidFill>
              </a:rPr>
              <a:t>must follow a particular verb, noun, or adjective</a:t>
            </a:r>
            <a:r>
              <a:rPr lang="en-GB" sz="2000" dirty="0">
                <a:solidFill>
                  <a:srgbClr val="2388A9"/>
                </a:solidFill>
              </a:rPr>
              <a:t>.</a:t>
            </a:r>
          </a:p>
          <a:p>
            <a:pPr lvl="1"/>
            <a:r>
              <a:rPr lang="en-GB" sz="2000" dirty="0">
                <a:solidFill>
                  <a:srgbClr val="2388A9"/>
                </a:solidFill>
              </a:rPr>
              <a:t>in another way: </a:t>
            </a:r>
            <a:r>
              <a:rPr lang="en-GB" sz="2000" b="1" i="1" dirty="0">
                <a:solidFill>
                  <a:srgbClr val="2388A9"/>
                </a:solidFill>
              </a:rPr>
              <a:t>when you use certain verbs, nouns, or adjectives, they are followed by a specific preposition</a:t>
            </a:r>
            <a:r>
              <a:rPr lang="en-GB" sz="2000" dirty="0">
                <a:solidFill>
                  <a:srgbClr val="2388A9"/>
                </a:solidFill>
              </a:rPr>
              <a:t> </a:t>
            </a:r>
          </a:p>
          <a:p>
            <a:pPr marL="457200" lvl="1" indent="0">
              <a:buNone/>
            </a:pPr>
            <a:endParaRPr lang="en-GB" sz="2000" dirty="0">
              <a:solidFill>
                <a:srgbClr val="2388A9"/>
              </a:solidFill>
            </a:endParaRPr>
          </a:p>
          <a:p>
            <a:pPr lvl="1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2DB21-38B4-CE8E-66F7-008C996272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277" y="0"/>
            <a:ext cx="522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0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3B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95DB4-265D-2691-4F6E-F890F7C3F7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715" y="1153668"/>
            <a:ext cx="9478570" cy="510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304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1361</TotalTime>
  <Words>147</Words>
  <Application>Microsoft Macintosh PowerPoint</Application>
  <PresentationFormat>Widescreen</PresentationFormat>
  <Paragraphs>51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VŠEM 2021</vt:lpstr>
      <vt:lpstr>PowerPoint Presentation</vt:lpstr>
      <vt:lpstr>Souhrn minulé lekce</vt:lpstr>
      <vt:lpstr>PowerPoint Presentation</vt:lpstr>
      <vt:lpstr>PowerPoint Presentation</vt:lpstr>
      <vt:lpstr>3B Grammar: articles</vt:lpstr>
      <vt:lpstr>3B Grammar: pop quiz</vt:lpstr>
      <vt:lpstr>3B Pronunciation</vt:lpstr>
      <vt:lpstr>3B Vocabulary</vt:lpstr>
      <vt:lpstr>3B Reading</vt:lpstr>
      <vt:lpstr>3B Speaking</vt:lpstr>
      <vt:lpstr>Practical English: episode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Zuzana Slavíková</cp:lastModifiedBy>
  <cp:revision>24</cp:revision>
  <dcterms:created xsi:type="dcterms:W3CDTF">2022-09-11T16:33:35Z</dcterms:created>
  <dcterms:modified xsi:type="dcterms:W3CDTF">2022-11-20T17:54:54Z</dcterms:modified>
</cp:coreProperties>
</file>