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14"/>
  </p:notesMasterIdLst>
  <p:sldIdLst>
    <p:sldId id="278" r:id="rId2"/>
    <p:sldId id="282" r:id="rId3"/>
    <p:sldId id="286" r:id="rId4"/>
    <p:sldId id="257" r:id="rId5"/>
    <p:sldId id="280" r:id="rId6"/>
    <p:sldId id="293" r:id="rId7"/>
    <p:sldId id="287" r:id="rId8"/>
    <p:sldId id="288" r:id="rId9"/>
    <p:sldId id="289" r:id="rId10"/>
    <p:sldId id="290" r:id="rId11"/>
    <p:sldId id="291" r:id="rId12"/>
    <p:sldId id="292" r:id="rId13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2F378DA-8433-DB4D-B590-317A7B8BEF17}">
          <p14:sldIdLst>
            <p14:sldId id="278"/>
            <p14:sldId id="282"/>
            <p14:sldId id="286"/>
            <p14:sldId id="257"/>
            <p14:sldId id="280"/>
            <p14:sldId id="293"/>
            <p14:sldId id="287"/>
            <p14:sldId id="288"/>
            <p14:sldId id="289"/>
            <p14:sldId id="290"/>
            <p14:sldId id="291"/>
            <p14:sldId id="292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388A9"/>
    <a:srgbClr val="AAD03A"/>
    <a:srgbClr val="0049BF"/>
    <a:srgbClr val="B700B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319" autoAdjust="0"/>
    <p:restoredTop sz="94660"/>
  </p:normalViewPr>
  <p:slideViewPr>
    <p:cSldViewPr snapToGrid="0">
      <p:cViewPr varScale="1">
        <p:scale>
          <a:sx n="125" d="100"/>
          <a:sy n="125" d="100"/>
        </p:scale>
        <p:origin x="18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08A9F7-CC66-4C10-A297-255F43A0DD66}" type="datetimeFigureOut">
              <a:rPr lang="cs-CZ" smtClean="0"/>
              <a:t>12.12.2022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20505E-55F5-44F2-82A2-30C5457D8AB3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772393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20505E-55F5-44F2-82A2-30C5457D8AB3}" type="slidenum">
              <a:rPr lang="cs-CZ" smtClean="0"/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437539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hyperlink" Target="https://youtube.com/" TargetMode="External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124140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7840" y="1147445"/>
            <a:ext cx="4013200" cy="691515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2388A9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8" name="Obrázek 7">
            <a:extLst>
              <a:ext uri="{FF2B5EF4-FFF2-40B4-BE49-F238E27FC236}">
                <a16:creationId xmlns:a16="http://schemas.microsoft.com/office/drawing/2014/main" id="{19EAA3B4-67B2-44B1-820A-DFBFC81CB6C3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336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FF3EB82F-EBB7-44B9-B941-D409F3335362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1088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BE7FC70F-036B-4128-99FB-19B58F1D51D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31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káz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350146" y="6377715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5" name="object 2"/>
          <p:cNvSpPr>
            <a:spLocks/>
          </p:cNvSpPr>
          <p:nvPr userDrawn="1"/>
        </p:nvSpPr>
        <p:spPr>
          <a:xfrm>
            <a:off x="386080" y="894080"/>
            <a:ext cx="11054080" cy="5477920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AAD03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délník 5"/>
          <p:cNvSpPr/>
          <p:nvPr userDrawn="1"/>
        </p:nvSpPr>
        <p:spPr>
          <a:xfrm>
            <a:off x="3907089" y="2993486"/>
            <a:ext cx="4564070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hlinkClick r:id="rId2"/>
              </a:rPr>
              <a:t>Video ukázka</a:t>
            </a:r>
            <a:endParaRPr lang="cs-CZ" sz="4800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6A0F9BE0-B643-4C12-AF9E-00A037F418D5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021858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řestá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0863582" y="6290296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sp>
        <p:nvSpPr>
          <p:cNvPr id="6" name="object 2"/>
          <p:cNvSpPr>
            <a:spLocks/>
          </p:cNvSpPr>
          <p:nvPr userDrawn="1"/>
        </p:nvSpPr>
        <p:spPr>
          <a:xfrm>
            <a:off x="518160" y="853440"/>
            <a:ext cx="10883440" cy="5386056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chemeClr val="accent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délník 6"/>
          <p:cNvSpPr/>
          <p:nvPr userDrawn="1"/>
        </p:nvSpPr>
        <p:spPr>
          <a:xfrm>
            <a:off x="4410686" y="2993487"/>
            <a:ext cx="38910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8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Přestávka</a:t>
            </a:r>
            <a:endParaRPr lang="cs-CZ" sz="4800" dirty="0"/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55A5DA38-7CE5-44E5-B502-4A518EF37F9C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1091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kuz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ástupný symbol pro číslo snímku 3"/>
          <p:cNvSpPr>
            <a:spLocks noGrp="1"/>
          </p:cNvSpPr>
          <p:nvPr>
            <p:ph type="sldNum" sz="quarter" idx="11"/>
          </p:nvPr>
        </p:nvSpPr>
        <p:spPr>
          <a:xfrm>
            <a:off x="11050192" y="6358081"/>
            <a:ext cx="538018" cy="365125"/>
          </a:xfrm>
        </p:spPr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3311" y="820632"/>
            <a:ext cx="11074899" cy="5537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02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2673" r="30298" b="5815"/>
          <a:stretch/>
        </p:blipFill>
        <p:spPr>
          <a:xfrm>
            <a:off x="8270140" y="934720"/>
            <a:ext cx="3556100" cy="521495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88F1BFFC-B178-46EE-BF63-8A26A61F23C4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14821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60681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20" y="957099"/>
            <a:ext cx="79196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7" name="Obrázek 6">
            <a:extLst>
              <a:ext uri="{FF2B5EF4-FFF2-40B4-BE49-F238E27FC236}">
                <a16:creationId xmlns:a16="http://schemas.microsoft.com/office/drawing/2014/main" id="{727A8694-6339-4322-9948-DF5497044F00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67809" y="26189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897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01520" y="288389"/>
            <a:ext cx="9824720" cy="646331"/>
          </a:xfrm>
        </p:spPr>
        <p:txBody>
          <a:bodyPr wrap="square">
            <a:spAutoFit/>
          </a:bodyPr>
          <a:lstStyle>
            <a:lvl1pPr>
              <a:lnSpc>
                <a:spcPct val="100000"/>
              </a:lnSpc>
              <a:defRPr sz="36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519" y="957099"/>
            <a:ext cx="7909561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0081" y="957098"/>
            <a:ext cx="3566160" cy="5349239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B9EE8EA0-04F8-48DE-8958-6DE098410F5B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65760" y="288389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2037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71296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95751" y="1142841"/>
            <a:ext cx="9130489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281" t="195" r="58119" b="-195"/>
          <a:stretch/>
        </p:blipFill>
        <p:spPr>
          <a:xfrm>
            <a:off x="350520" y="1112361"/>
            <a:ext cx="2345231" cy="4986857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CCF9640D-B4D0-465F-8E9F-E2A4D139E0B1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8756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1142841"/>
            <a:ext cx="2560320" cy="2560320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3C383A10-B5C0-4E70-9DE8-E755C9110298}"/>
              </a:ext>
            </a:extLst>
          </p:cNvPr>
          <p:cNvPicPr/>
          <p:nvPr userDrawn="1"/>
        </p:nvPicPr>
        <p:blipFill>
          <a:blip r:embed="rId3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69172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876650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2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1144018"/>
            <a:ext cx="2396270" cy="1597513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520" y="2738637"/>
            <a:ext cx="2396270" cy="2796476"/>
          </a:xfrm>
          <a:prstGeom prst="rect">
            <a:avLst/>
          </a:prstGeom>
        </p:spPr>
      </p:pic>
      <p:pic>
        <p:nvPicPr>
          <p:cNvPr id="12" name="Obrázek 11">
            <a:extLst>
              <a:ext uri="{FF2B5EF4-FFF2-40B4-BE49-F238E27FC236}">
                <a16:creationId xmlns:a16="http://schemas.microsoft.com/office/drawing/2014/main" id="{9D2BDB1E-59F4-4376-B7F6-AB6F8E522693}"/>
              </a:ext>
            </a:extLst>
          </p:cNvPr>
          <p:cNvPicPr/>
          <p:nvPr userDrawn="1"/>
        </p:nvPicPr>
        <p:blipFill>
          <a:blip r:embed="rId4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96617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13280" y="273685"/>
            <a:ext cx="9494520" cy="661035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3200" b="1">
                <a:solidFill>
                  <a:srgbClr val="2388A9"/>
                </a:solidFill>
                <a:latin typeface="+mn-lt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51480" y="1142841"/>
            <a:ext cx="8656320" cy="993605"/>
          </a:xfrm>
        </p:spPr>
        <p:txBody>
          <a:bodyPr wrap="square">
            <a:spAutoFit/>
          </a:bodyPr>
          <a:lstStyle>
            <a:lvl1pPr marL="538163" indent="-538163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rgbClr val="2388A9"/>
              </a:buClr>
              <a:buSzPct val="130000"/>
              <a:buFont typeface="Calibri" panose="020F0502020204030204" pitchFamily="34" charset="0"/>
              <a:buChar char="→"/>
              <a:defRPr lang="cs-CZ" sz="2600" b="1" kern="1200" dirty="0" smtClean="0">
                <a:solidFill>
                  <a:srgbClr val="2388A9"/>
                </a:solidFill>
                <a:latin typeface="+mn-lt"/>
                <a:ea typeface="+mn-ea"/>
                <a:cs typeface="+mn-cs"/>
              </a:defRPr>
            </a:lvl1pPr>
            <a:lvl2pPr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defRPr lang="cs-CZ" sz="26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 dirty="0"/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709AE947-C207-47AD-B8BE-7E1DCB41F596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1799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ctr">
            <a:normAutofit/>
          </a:bodyPr>
          <a:lstStyle>
            <a:lvl1pPr algn="ctr">
              <a:defRPr sz="4800" b="1">
                <a:solidFill>
                  <a:schemeClr val="tx1"/>
                </a:solidFill>
                <a:latin typeface="Verdana" panose="020B0604030504040204" pitchFamily="34" charset="0"/>
                <a:ea typeface="Verdana" panose="020B060403050404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‹#›</a:t>
            </a:fld>
            <a:endParaRPr lang="cs-CZ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8D37CB16-E7D6-4BF7-AAAE-B68252FE3EA9}"/>
              </a:ext>
            </a:extLst>
          </p:cNvPr>
          <p:cNvPicPr/>
          <p:nvPr userDrawn="1"/>
        </p:nvPicPr>
        <p:blipFill>
          <a:blip r:embed="rId2"/>
          <a:stretch>
            <a:fillRect/>
          </a:stretch>
        </p:blipFill>
        <p:spPr>
          <a:xfrm>
            <a:off x="358083" y="232715"/>
            <a:ext cx="1465580" cy="603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6588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45440" y="365125"/>
            <a:ext cx="11480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dirty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5440" y="1825625"/>
            <a:ext cx="114808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dirty="0"/>
              <a:t>Kliknutím lze upravit styly předlohy textu.</a:t>
            </a:r>
          </a:p>
          <a:p>
            <a:pPr lvl="1"/>
            <a:r>
              <a:rPr lang="cs-CZ" dirty="0"/>
              <a:t>Druhá úroveň</a:t>
            </a:r>
          </a:p>
          <a:p>
            <a:pPr lvl="2"/>
            <a:r>
              <a:rPr lang="cs-CZ" dirty="0"/>
              <a:t>Třetí úroveň</a:t>
            </a:r>
          </a:p>
          <a:p>
            <a:pPr lvl="3"/>
            <a:r>
              <a:rPr lang="cs-CZ" dirty="0"/>
              <a:t>Čtvrtá úroveň</a:t>
            </a:r>
          </a:p>
          <a:p>
            <a:pPr lvl="4"/>
            <a:r>
              <a:rPr lang="cs-CZ" dirty="0"/>
              <a:t>Pátá úroveň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74293" y="6480000"/>
            <a:ext cx="768599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rgbClr val="2388A9"/>
                </a:solidFill>
              </a:defRPr>
            </a:lvl1pPr>
          </a:lstStyle>
          <a:p>
            <a:fld id="{789B0A88-CBF1-4A65-9018-C7FEF8242273}" type="slidenum">
              <a:rPr lang="cs-CZ" smtClean="0"/>
              <a:pPr/>
              <a:t>‹#›</a:t>
            </a:fld>
            <a:endParaRPr lang="cs-CZ" dirty="0"/>
          </a:p>
        </p:txBody>
      </p:sp>
      <p:sp>
        <p:nvSpPr>
          <p:cNvPr id="7" name="Footer Placeholder 4"/>
          <p:cNvSpPr txBox="1">
            <a:spLocks/>
          </p:cNvSpPr>
          <p:nvPr userDrawn="1"/>
        </p:nvSpPr>
        <p:spPr>
          <a:xfrm>
            <a:off x="6789215" y="6480000"/>
            <a:ext cx="2708564" cy="288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cs-CZ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pl-PL" altLang="cs-CZ" sz="1200" dirty="0">
                <a:solidFill>
                  <a:srgbClr val="2388A9"/>
                </a:solidFill>
              </a:rPr>
              <a:t>Komunikace a prezentace	1. ročník</a:t>
            </a:r>
            <a:endParaRPr lang="cs-CZ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4694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94" r:id="rId3"/>
    <p:sldLayoutId id="2147483692" r:id="rId4"/>
    <p:sldLayoutId id="2147483688" r:id="rId5"/>
    <p:sldLayoutId id="2147483693" r:id="rId6"/>
    <p:sldLayoutId id="2147483691" r:id="rId7"/>
    <p:sldLayoutId id="2147483690" r:id="rId8"/>
    <p:sldLayoutId id="2147483675" r:id="rId9"/>
    <p:sldLayoutId id="2147483678" r:id="rId10"/>
    <p:sldLayoutId id="2147483679" r:id="rId11"/>
    <p:sldLayoutId id="2147483695" r:id="rId12"/>
    <p:sldLayoutId id="2147483687" r:id="rId13"/>
    <p:sldLayoutId id="2147483684" r:id="rId14"/>
    <p:sldLayoutId id="2147483685" r:id="rId15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3.wdp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4.wdp"/><Relationship Id="rId4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Relationship Id="rId5" Type="http://schemas.microsoft.com/office/2007/relationships/hdphoto" Target="../media/hdphoto4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5" Type="http://schemas.microsoft.com/office/2007/relationships/hdphoto" Target="../media/hdphoto8.wdp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5" Type="http://schemas.microsoft.com/office/2007/relationships/hdphoto" Target="../media/hdphoto10.wdp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93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812" b="-383"/>
          <a:stretch/>
        </p:blipFill>
        <p:spPr>
          <a:xfrm>
            <a:off x="1460495" y="3"/>
            <a:ext cx="9184309" cy="685799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651545" y="6315488"/>
            <a:ext cx="32050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2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Bc. Zuzana Slavíková</a:t>
            </a:r>
          </a:p>
        </p:txBody>
      </p:sp>
      <p:sp>
        <p:nvSpPr>
          <p:cNvPr id="11" name="Obdélník 10"/>
          <p:cNvSpPr/>
          <p:nvPr/>
        </p:nvSpPr>
        <p:spPr>
          <a:xfrm>
            <a:off x="4131565" y="1371442"/>
            <a:ext cx="36482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Anglický</a:t>
            </a:r>
            <a:endParaRPr lang="cs-CZ" sz="2000" dirty="0"/>
          </a:p>
        </p:txBody>
      </p:sp>
      <p:sp>
        <p:nvSpPr>
          <p:cNvPr id="12" name="Obdélník 11"/>
          <p:cNvSpPr/>
          <p:nvPr/>
        </p:nvSpPr>
        <p:spPr>
          <a:xfrm rot="5400000">
            <a:off x="7229163" y="4406802"/>
            <a:ext cx="133133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32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jazyk</a:t>
            </a:r>
            <a:endParaRPr lang="cs-CZ" sz="2800" dirty="0"/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 cstate="print">
            <a:duotone>
              <a:prstClr val="black"/>
              <a:schemeClr val="bg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" t="15463" r="84758"/>
          <a:stretch/>
        </p:blipFill>
        <p:spPr>
          <a:xfrm>
            <a:off x="4206887" y="1684260"/>
            <a:ext cx="3395554" cy="3680595"/>
          </a:xfrm>
          <a:prstGeom prst="rect">
            <a:avLst/>
          </a:prstGeom>
        </p:spPr>
      </p:pic>
      <p:pic>
        <p:nvPicPr>
          <p:cNvPr id="13" name="Obrázek 12">
            <a:extLst>
              <a:ext uri="{FF2B5EF4-FFF2-40B4-BE49-F238E27FC236}">
                <a16:creationId xmlns:a16="http://schemas.microsoft.com/office/drawing/2014/main" id="{D54945A1-67BE-4ED1-8427-C8EBE3A74D7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229" y="384155"/>
            <a:ext cx="3384457" cy="74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56097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2FE0-14A3-045D-6A32-D806EE8A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4B Reading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A460A-C825-6963-1005-1BFE9965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10</a:t>
            </a:fld>
            <a:endParaRPr lang="cs-CZ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01CBDA2-E5A3-EAC9-96E0-726B74F2FB6B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6192834-028A-F433-0F81-645977AEA91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87488" y="0"/>
            <a:ext cx="399503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8F39676-A16C-9778-AE74-9DFB0BF067E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7754" y="0"/>
            <a:ext cx="3589734" cy="685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FBE8C07-074C-D875-51FC-4D121BF8447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6125" y="1661609"/>
            <a:ext cx="3671629" cy="3779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1865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C32FE0-14A3-045D-6A32-D806EE8AF8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4B Listening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FFA460A-C825-6963-1005-1BFE996505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11</a:t>
            </a:fld>
            <a:endParaRPr lang="cs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AAD4AD-A1B7-7846-550D-3B52F31001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" y="2007598"/>
            <a:ext cx="6005885" cy="2287956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2BF1A6A-580D-FD09-5E5C-F4DCE7728436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8BA41B9-2E91-8774-2FE4-4B1ADB6A202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96133" y="90000"/>
            <a:ext cx="5853660" cy="67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1536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05C9C3-5511-604E-2055-CAB7D5488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4B Speaking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688DA8-4B52-AD4C-0BBF-AB7DB1796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12</a:t>
            </a:fld>
            <a:endParaRPr lang="cs-CZ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76A6949-C9BD-9252-DB43-B05C4A90B47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2715CB-F0A3-1675-26EF-BFDC1554EA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900" y="5904400"/>
            <a:ext cx="6007100" cy="863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870837E-D84C-D5D3-CC8E-F8A5FA962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7628" y="1976811"/>
            <a:ext cx="5564372" cy="486448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F32F8C-5A71-DC87-85D5-786DE6DFFD3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058" y="1217970"/>
            <a:ext cx="7772400" cy="3010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45726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DF423-30B0-6715-1820-4623A6DF5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/>
              <a:t>4A</a:t>
            </a:r>
            <a:r>
              <a:rPr lang="en-CZ" dirty="0"/>
              <a:t> </a:t>
            </a:r>
            <a:r>
              <a:rPr lang="cs-CZ" sz="3200" b="1" i="0" u="none" spc="-15" dirty="0" err="1">
                <a:latin typeface="+mn-lt"/>
                <a:cs typeface="Open Sans"/>
              </a:rPr>
              <a:t>Grammar</a:t>
            </a:r>
            <a:r>
              <a:rPr lang="cs-CZ" sz="3200" b="1" spc="-15" dirty="0">
                <a:latin typeface="+mn-lt"/>
                <a:cs typeface="Open Sans"/>
              </a:rPr>
              <a:t>: </a:t>
            </a:r>
            <a:r>
              <a:rPr lang="cs-CZ" sz="3200" b="0" spc="-15" dirty="0" err="1">
                <a:latin typeface="+mn-lt"/>
                <a:cs typeface="Open Sans"/>
              </a:rPr>
              <a:t>can</a:t>
            </a:r>
            <a:r>
              <a:rPr lang="cs-CZ" sz="3200" b="0" spc="-15" dirty="0">
                <a:latin typeface="+mn-lt"/>
                <a:cs typeface="Open Sans"/>
              </a:rPr>
              <a:t>, </a:t>
            </a:r>
            <a:r>
              <a:rPr lang="cs-CZ" sz="3200" b="0" spc="-15" dirty="0" err="1">
                <a:latin typeface="+mn-lt"/>
                <a:cs typeface="Open Sans"/>
              </a:rPr>
              <a:t>could</a:t>
            </a:r>
            <a:r>
              <a:rPr lang="cs-CZ" sz="3200" b="0" spc="-15" dirty="0">
                <a:latin typeface="+mn-lt"/>
                <a:cs typeface="Open Sans"/>
              </a:rPr>
              <a:t>, </a:t>
            </a:r>
            <a:r>
              <a:rPr lang="cs-CZ" sz="3200" b="0" spc="-15" dirty="0" err="1">
                <a:latin typeface="+mn-lt"/>
                <a:cs typeface="Open Sans"/>
              </a:rPr>
              <a:t>be</a:t>
            </a:r>
            <a:r>
              <a:rPr lang="cs-CZ" sz="3200" b="0" spc="-15" dirty="0">
                <a:latin typeface="+mn-lt"/>
                <a:cs typeface="Open Sans"/>
              </a:rPr>
              <a:t> </a:t>
            </a:r>
            <a:r>
              <a:rPr lang="cs-CZ" sz="3200" b="0" spc="-15" dirty="0" err="1">
                <a:latin typeface="+mn-lt"/>
                <a:cs typeface="Open Sans"/>
              </a:rPr>
              <a:t>able</a:t>
            </a:r>
            <a:r>
              <a:rPr lang="cs-CZ" sz="3200" b="0" spc="-15" dirty="0">
                <a:latin typeface="+mn-lt"/>
                <a:cs typeface="Open Sans"/>
              </a:rPr>
              <a:t> to</a:t>
            </a:r>
            <a:endParaRPr lang="en-CZ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F0A5C8A-8496-B7CF-6403-03C0745E40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2</a:t>
            </a:fld>
            <a:endParaRPr lang="cs-CZ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6A2FEB4-93CD-09B2-2833-58CEBD1DFEC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9584" y="958760"/>
            <a:ext cx="10054709" cy="54972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E770A-0D6B-C7F7-E01A-DD5F8C1370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202302" y="958760"/>
            <a:ext cx="4126345" cy="369332"/>
          </a:xfrm>
        </p:spPr>
        <p:txBody>
          <a:bodyPr/>
          <a:lstStyle/>
          <a:p>
            <a:r>
              <a:rPr lang="en-CZ" sz="1800" dirty="0"/>
              <a:t>Student’s Book: p. 138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1B0D420-FBD8-93E3-0708-A846CC938CBD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301244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50FC37-D624-5614-9304-6ABF4D61D4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4A</a:t>
            </a:r>
            <a:r>
              <a:rPr lang="en-CZ" dirty="0"/>
              <a:t> Vocabulary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D29696-0411-4808-5463-FA5BC9FD6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3</a:t>
            </a:fld>
            <a:endParaRPr lang="cs-CZ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C364A66-CFF3-C96C-7A94-B3D20FB194D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C0C53414-42B6-E020-CE1A-566B0771FE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789" y="1208405"/>
            <a:ext cx="4987175" cy="877163"/>
          </a:xfrm>
        </p:spPr>
        <p:txBody>
          <a:bodyPr/>
          <a:lstStyle/>
          <a:p>
            <a:endParaRPr lang="en-GB" sz="2000" dirty="0">
              <a:solidFill>
                <a:srgbClr val="2388A9"/>
              </a:solidFill>
            </a:endParaRPr>
          </a:p>
          <a:p>
            <a:pPr lvl="1"/>
            <a:endParaRPr lang="en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81035B4-3591-A29B-0AE9-5E627864A8E1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9108" y="965108"/>
            <a:ext cx="6073900" cy="30323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21D4FB6-AA5F-A77B-ACA1-4D33D2C6DE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76800" y="3542047"/>
            <a:ext cx="6966092" cy="2937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5021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4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Dnešní lekce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EE545-8406-155D-9973-9DA764718A0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FAD742-01C9-2DC8-6835-E8BA419EBD9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7610" y="2883638"/>
            <a:ext cx="11685041" cy="87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1623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z="800">
                <a:solidFill>
                  <a:schemeClr val="bg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5</a:t>
            </a:fld>
            <a:endParaRPr lang="cs-CZ" sz="800" dirty="0">
              <a:solidFill>
                <a:schemeClr val="bg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6" name="object 2"/>
          <p:cNvSpPr>
            <a:spLocks noChangeAspect="1"/>
          </p:cNvSpPr>
          <p:nvPr/>
        </p:nvSpPr>
        <p:spPr>
          <a:xfrm>
            <a:off x="432262" y="467881"/>
            <a:ext cx="11375738" cy="5709085"/>
          </a:xfrm>
          <a:custGeom>
            <a:avLst/>
            <a:gdLst/>
            <a:ahLst/>
            <a:cxnLst/>
            <a:rect l="l" t="t" r="r" b="b"/>
            <a:pathLst>
              <a:path w="7236459" h="5000625">
                <a:moveTo>
                  <a:pt x="0" y="5000383"/>
                </a:moveTo>
                <a:lnTo>
                  <a:pt x="7236002" y="5000383"/>
                </a:lnTo>
                <a:lnTo>
                  <a:pt x="7236002" y="0"/>
                </a:lnTo>
                <a:lnTo>
                  <a:pt x="0" y="0"/>
                </a:lnTo>
                <a:lnTo>
                  <a:pt x="0" y="5000383"/>
                </a:lnTo>
                <a:close/>
              </a:path>
            </a:pathLst>
          </a:custGeom>
          <a:solidFill>
            <a:srgbClr val="2388A9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" name="object 5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3489325976"/>
              </p:ext>
            </p:extLst>
          </p:nvPr>
        </p:nvGraphicFramePr>
        <p:xfrm>
          <a:off x="2011680" y="1785314"/>
          <a:ext cx="9662223" cy="384021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3026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85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10625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74047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773478">
                <a:tc>
                  <a:txBody>
                    <a:bodyPr/>
                    <a:lstStyle/>
                    <a:p>
                      <a:pPr marL="31750" algn="l">
                        <a:lnSpc>
                          <a:spcPct val="150000"/>
                        </a:lnSpc>
                        <a:spcBef>
                          <a:spcPts val="204"/>
                        </a:spcBef>
                      </a:pPr>
                      <a:r>
                        <a:rPr lang="cs-CZ" sz="3200" b="1" u="sng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4B</a:t>
                      </a:r>
                      <a:endParaRPr sz="3200" b="1" u="sng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26034" marB="0">
                    <a:solidFill>
                      <a:srgbClr val="2388A9"/>
                    </a:solidFill>
                  </a:tcPr>
                </a:tc>
                <a:tc gridSpan="3"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endParaRPr sz="3200" b="1" u="sng" dirty="0">
                        <a:solidFill>
                          <a:schemeClr val="bg1"/>
                        </a:solidFill>
                        <a:latin typeface="+mj-lt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2388A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</a:pPr>
                      <a:r>
                        <a:rPr lang="cs-CZ" sz="1600" b="1" i="0" u="none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Grammar</a:t>
                      </a:r>
                      <a:r>
                        <a:rPr lang="cs-CZ" sz="1600" b="1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: </a:t>
                      </a:r>
                      <a:r>
                        <a:rPr lang="cs-CZ" sz="1600" b="0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modals</a:t>
                      </a:r>
                      <a:r>
                        <a:rPr lang="cs-CZ" sz="1600" b="0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 </a:t>
                      </a:r>
                      <a:r>
                        <a:rPr lang="cs-CZ" sz="1600" b="0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of</a:t>
                      </a:r>
                      <a:r>
                        <a:rPr lang="cs-CZ" sz="1600" b="0" spc="-15" dirty="0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 </a:t>
                      </a:r>
                      <a:r>
                        <a:rPr lang="cs-CZ" sz="1600" b="0" spc="-15" dirty="0" err="1">
                          <a:solidFill>
                            <a:srgbClr val="FFFFFF"/>
                          </a:solidFill>
                          <a:latin typeface="+mn-lt"/>
                          <a:cs typeface="Open Sans"/>
                        </a:rPr>
                        <a:t>obligation</a:t>
                      </a:r>
                      <a:endParaRPr sz="1600" b="0" dirty="0">
                        <a:latin typeface="+mn-lt"/>
                        <a:cs typeface="Open Sans"/>
                      </a:endParaRPr>
                    </a:p>
                  </a:txBody>
                  <a:tcPr marL="36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b="1" dirty="0">
                        <a:latin typeface="+mj-lt"/>
                        <a:cs typeface="Times New Roman"/>
                      </a:endParaRPr>
                    </a:p>
                    <a:p>
                      <a:pPr marR="23495" algn="r">
                        <a:lnSpc>
                          <a:spcPct val="100000"/>
                        </a:lnSpc>
                      </a:pPr>
                      <a:r>
                        <a:rPr lang="en-CZ" sz="1600" b="1" spc="-10" dirty="0">
                          <a:solidFill>
                            <a:srgbClr val="FFFFFF"/>
                          </a:solidFill>
                          <a:latin typeface="+mj-lt"/>
                          <a:cs typeface="Open Sans"/>
                        </a:rPr>
                        <a:t>0</a:t>
                      </a:r>
                      <a:r>
                        <a:rPr lang="cs-CZ" sz="1600" b="1" spc="-10" dirty="0">
                          <a:solidFill>
                            <a:srgbClr val="FFFFFF"/>
                          </a:solidFill>
                          <a:latin typeface="+mj-lt"/>
                          <a:cs typeface="Open Sans"/>
                        </a:rPr>
                        <a:t>6</a:t>
                      </a:r>
                      <a:endParaRPr sz="1600" b="1" dirty="0">
                        <a:latin typeface="+mj-lt"/>
                        <a:cs typeface="Open Sans"/>
                      </a:endParaRPr>
                    </a:p>
                  </a:txBody>
                  <a:tcPr marL="0" marR="14400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spc="-10" dirty="0" err="1">
                          <a:solidFill>
                            <a:srgbClr val="FFFFFF"/>
                          </a:solidFill>
                          <a:latin typeface="+mn-lt"/>
                          <a:cs typeface="Open Sans Light"/>
                        </a:rPr>
                        <a:t>Pronunciation</a:t>
                      </a:r>
                      <a:endParaRPr lang="cs-CZ" sz="1600" b="0" dirty="0"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CZ" sz="16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08</a:t>
                      </a:r>
                      <a:endParaRPr lang="en-CZ" sz="16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Reading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en-CZ" sz="1600" b="0" spc="-10" dirty="0">
                          <a:solidFill>
                            <a:srgbClr val="FFFFFF"/>
                          </a:solidFill>
                          <a:latin typeface="+mj-lt"/>
                          <a:cs typeface="Open Sans Light"/>
                        </a:rPr>
                        <a:t>09</a:t>
                      </a:r>
                      <a:endParaRPr lang="en-CZ" sz="1600" dirty="0"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lang="cs-CZ" sz="1600" b="0" u="none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Open Sans Light"/>
                      </a:endParaRPr>
                    </a:p>
                  </a:txBody>
                  <a:tcPr marL="72000" marR="0" marT="190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ts val="1195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0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Listening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10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0000"/>
                        </a:lnSpc>
                        <a:spcBef>
                          <a:spcPts val="1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Open Sans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b="1" u="none" dirty="0" err="1">
                          <a:solidFill>
                            <a:schemeClr val="bg1"/>
                          </a:solidFill>
                          <a:latin typeface="+mn-lt"/>
                          <a:cs typeface="Open Sans Light"/>
                        </a:rPr>
                        <a:t>Speaking</a:t>
                      </a: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r>
                        <a:rPr lang="cs-CZ" sz="1600" dirty="0">
                          <a:solidFill>
                            <a:schemeClr val="bg1"/>
                          </a:solidFill>
                          <a:latin typeface="+mj-lt"/>
                          <a:cs typeface="Open Sans Light"/>
                        </a:rPr>
                        <a:t>11</a:t>
                      </a: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cs-CZ" sz="1600" kern="1200" dirty="0">
                        <a:solidFill>
                          <a:schemeClr val="bg1"/>
                        </a:solidFill>
                        <a:latin typeface="+mj-lt"/>
                        <a:ea typeface="+mn-ea"/>
                        <a:cs typeface="Open Sans Light"/>
                      </a:endParaRPr>
                    </a:p>
                  </a:txBody>
                  <a:tcPr marL="0" marR="0" marT="190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3495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lang="cs-CZ"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74295" marB="0" anchor="b">
                    <a:lnB>
                      <a:noFill/>
                    </a:lnB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R="24130" algn="r">
                        <a:lnSpc>
                          <a:spcPct val="100000"/>
                        </a:lnSpc>
                        <a:spcBef>
                          <a:spcPts val="58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0" marT="74295" marB="0" anchor="b"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lvl="0" indent="0" algn="l" defTabSz="914400" rtl="0" eaLnBrk="1" fontAlgn="auto" latinLnBrk="0" hangingPunct="1">
                        <a:lnSpc>
                          <a:spcPts val="1110"/>
                        </a:lnSpc>
                        <a:spcBef>
                          <a:spcPts val="58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0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>
                        <a:lnSpc>
                          <a:spcPts val="1110"/>
                        </a:lnSpc>
                        <a:spcBef>
                          <a:spcPts val="585"/>
                        </a:spcBef>
                      </a:pPr>
                      <a:endParaRPr lang="cs-CZ" sz="1600" b="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7429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b="1" dirty="0">
                        <a:solidFill>
                          <a:schemeClr val="bg1"/>
                        </a:solidFill>
                      </a:endParaRPr>
                    </a:p>
                  </a:txBody>
                  <a:tcPr marL="72000" marR="0" marT="7429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2000" marR="0" marT="7429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65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sz="1600" b="0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lang="cs-CZ" sz="16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cs-CZ" sz="1600" b="1" u="none" dirty="0">
                        <a:solidFill>
                          <a:schemeClr val="bg1"/>
                        </a:solidFill>
                        <a:latin typeface="+mn-lt"/>
                        <a:cs typeface="Open Sans Light"/>
                      </a:endParaRPr>
                    </a:p>
                  </a:txBody>
                  <a:tcPr marL="72000" marR="0" marT="825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algn="r"/>
                      <a:endParaRPr sz="1600" dirty="0">
                        <a:solidFill>
                          <a:schemeClr val="bg1"/>
                        </a:solidFill>
                        <a:latin typeface="+mj-lt"/>
                      </a:endParaRPr>
                    </a:p>
                  </a:txBody>
                  <a:tcPr marL="72000" marR="0" marT="825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22144">
                <a:tc>
                  <a:txBody>
                    <a:bodyPr/>
                    <a:lstStyle/>
                    <a:p>
                      <a:pPr marL="31750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b="1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36000" marR="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pPr marL="321310" algn="r">
                        <a:lnSpc>
                          <a:spcPct val="100000"/>
                        </a:lnSpc>
                        <a:spcBef>
                          <a:spcPts val="65"/>
                        </a:spcBef>
                      </a:pPr>
                      <a:endParaRPr sz="1600" dirty="0">
                        <a:solidFill>
                          <a:schemeClr val="bg1"/>
                        </a:solidFill>
                        <a:latin typeface="+mj-lt"/>
                        <a:cs typeface="Open Sans Light"/>
                      </a:endParaRPr>
                    </a:p>
                  </a:txBody>
                  <a:tcPr marL="0" marR="144000" marT="8255" marB="0" anchor="b"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72000" marR="0" marT="74295" marB="0" anchor="b">
                    <a:lnR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2388A9"/>
                    </a:solidFill>
                  </a:tcPr>
                </a:tc>
                <a:tc>
                  <a:txBody>
                    <a:bodyPr/>
                    <a:lstStyle/>
                    <a:p>
                      <a:endParaRPr sz="1600" dirty="0"/>
                    </a:p>
                  </a:txBody>
                  <a:tcPr marL="72000" marR="0" marT="74295" marB="0" anchor="b">
                    <a:lnL w="12700" cap="flat" cmpd="sng" algn="ctr">
                      <a:solidFill>
                        <a:srgbClr val="2388A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2388A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8" name="Obdélník 7"/>
          <p:cNvSpPr/>
          <p:nvPr/>
        </p:nvSpPr>
        <p:spPr>
          <a:xfrm>
            <a:off x="1882638" y="1048550"/>
            <a:ext cx="47908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4000" b="1" spc="-15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Obsah lekce</a:t>
            </a:r>
            <a:endParaRPr lang="cs-CZ" sz="3600" b="1" spc="-150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EBEE545-8406-155D-9973-9DA764718A0C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29149411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DD47D-29AA-C5FD-1FD6-B30A10117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4B Grammar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2D6B9-18D1-4958-DDA4-376D3A0C4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6</a:t>
            </a:fld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90EF553-17D7-4D8F-B41D-1102705602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331" t="55108" r="51292" b="2067"/>
          <a:stretch/>
        </p:blipFill>
        <p:spPr>
          <a:xfrm>
            <a:off x="6217949" y="2039764"/>
            <a:ext cx="5974051" cy="405361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9368184-7C6E-3185-322D-0B760184BD7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1196" b="45021"/>
          <a:stretch/>
        </p:blipFill>
        <p:spPr>
          <a:xfrm>
            <a:off x="178340" y="1153183"/>
            <a:ext cx="6039609" cy="510747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19AF550-F312-63EA-0CBC-820308CA15EA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1436690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DD47D-29AA-C5FD-1FD6-B30A10117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4B Grammar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992D6B9-18D1-4958-DDA4-376D3A0C4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7</a:t>
            </a:fld>
            <a:endParaRPr lang="cs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360179-47E1-7035-3043-38DCCE88F4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488" b="44839"/>
          <a:stretch/>
        </p:blipFill>
        <p:spPr>
          <a:xfrm>
            <a:off x="0" y="1050095"/>
            <a:ext cx="6429154" cy="527041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0EF553-17D7-4D8F-B41D-11027056026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9487" t="55532" r="1" b="551"/>
          <a:stretch/>
        </p:blipFill>
        <p:spPr>
          <a:xfrm>
            <a:off x="6065437" y="1050095"/>
            <a:ext cx="6126563" cy="3998711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9C1228C-5AB2-C873-704E-CCC1F7F0BFD7}"/>
              </a:ext>
            </a:extLst>
          </p:cNvPr>
          <p:cNvSpPr/>
          <p:nvPr/>
        </p:nvSpPr>
        <p:spPr>
          <a:xfrm>
            <a:off x="6512560" y="6480000"/>
            <a:ext cx="3208256" cy="28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Z" dirty="0"/>
          </a:p>
        </p:txBody>
      </p:sp>
    </p:spTree>
    <p:extLst>
      <p:ext uri="{BB962C8B-B14F-4D97-AF65-F5344CB8AC3E}">
        <p14:creationId xmlns:p14="http://schemas.microsoft.com/office/powerpoint/2010/main" val="32022503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AA859-B1CD-11D5-3F62-E9CAFBE9B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4B Pronunciation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F86A94D8-21E3-174B-FE85-75BCC279C12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11" y="1359991"/>
            <a:ext cx="6002789" cy="2471737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F97C08-20A3-2B9A-4E8E-3068C3BD5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8</a:t>
            </a:fld>
            <a:endParaRPr lang="cs-CZ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89F96AD-BD57-206B-38C1-2C63A44A864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58126" y="2984500"/>
            <a:ext cx="5638800" cy="387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827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6E8D30-1A4A-AB9C-34A3-3329C31F5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Z" dirty="0"/>
              <a:t>4B Vocabulary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E36BC6-67B6-B9ED-47F7-3C4C13E56A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9B0A88-CBF1-4A65-9018-C7FEF8242273}" type="slidenum">
              <a:rPr lang="cs-CZ" smtClean="0"/>
              <a:t>9</a:t>
            </a:fld>
            <a:endParaRPr lang="cs-CZ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4F25727-8AE7-2897-1A43-57F2E2803C9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3926" y="1016482"/>
            <a:ext cx="7077608" cy="5841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338557"/>
      </p:ext>
    </p:extLst>
  </p:cSld>
  <p:clrMapOvr>
    <a:masterClrMapping/>
  </p:clrMapOvr>
</p:sld>
</file>

<file path=ppt/theme/theme1.xml><?xml version="1.0" encoding="utf-8"?>
<a:theme xmlns:a="http://schemas.openxmlformats.org/drawingml/2006/main" name="VŠEM 2021">
  <a:themeElements>
    <a:clrScheme name="Vlastní 33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70AD47"/>
      </a:hlink>
      <a:folHlink>
        <a:srgbClr val="954F72"/>
      </a:folHlink>
    </a:clrScheme>
    <a:fontScheme name="Motiv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otiv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Šablona Akademie VŠEM.potx.pptx" id="{717EA536-0998-46C9-86E7-D6144D8C8E34}" vid="{83C76FF8-1325-42BE-A3BB-C12C64C1000B}"/>
    </a:ext>
  </a:extLst>
</a:theme>
</file>

<file path=ppt/theme/theme2.xml><?xml version="1.0" encoding="utf-8"?>
<a:theme xmlns:a="http://schemas.openxmlformats.org/drawingml/2006/main" name="Motiv Office">
  <a:themeElements>
    <a:clrScheme name="Kancelář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celář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VŠEM 2021</Template>
  <TotalTime>1442</TotalTime>
  <Words>70</Words>
  <Application>Microsoft Macintosh PowerPoint</Application>
  <PresentationFormat>Widescreen</PresentationFormat>
  <Paragraphs>39</Paragraphs>
  <Slides>12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Verdana</vt:lpstr>
      <vt:lpstr>VŠEM 2021</vt:lpstr>
      <vt:lpstr>PowerPoint Presentation</vt:lpstr>
      <vt:lpstr>4A Grammar: can, could, be able to</vt:lpstr>
      <vt:lpstr>4A Vocabulary</vt:lpstr>
      <vt:lpstr>PowerPoint Presentation</vt:lpstr>
      <vt:lpstr>PowerPoint Presentation</vt:lpstr>
      <vt:lpstr>4B Grammar</vt:lpstr>
      <vt:lpstr>4B Grammar</vt:lpstr>
      <vt:lpstr>4B Pronunciation </vt:lpstr>
      <vt:lpstr>4B Vocabulary</vt:lpstr>
      <vt:lpstr>4B Reading</vt:lpstr>
      <vt:lpstr>4B Listening</vt:lpstr>
      <vt:lpstr>4B Speaking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Zuzana Slavíková</dc:creator>
  <cp:lastModifiedBy>Zuzana Slavíková</cp:lastModifiedBy>
  <cp:revision>29</cp:revision>
  <dcterms:created xsi:type="dcterms:W3CDTF">2022-09-11T16:33:35Z</dcterms:created>
  <dcterms:modified xsi:type="dcterms:W3CDTF">2022-12-12T07:33:43Z</dcterms:modified>
</cp:coreProperties>
</file>