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2"/>
  </p:notesMasterIdLst>
  <p:sldIdLst>
    <p:sldId id="278" r:id="rId2"/>
    <p:sldId id="257" r:id="rId3"/>
    <p:sldId id="280" r:id="rId4"/>
    <p:sldId id="293" r:id="rId5"/>
    <p:sldId id="288" r:id="rId6"/>
    <p:sldId id="289" r:id="rId7"/>
    <p:sldId id="290" r:id="rId8"/>
    <p:sldId id="291" r:id="rId9"/>
    <p:sldId id="295" r:id="rId10"/>
    <p:sldId id="297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F378DA-8433-DB4D-B590-317A7B8BEF17}">
          <p14:sldIdLst>
            <p14:sldId id="278"/>
            <p14:sldId id="257"/>
            <p14:sldId id="280"/>
            <p14:sldId id="293"/>
            <p14:sldId id="288"/>
            <p14:sldId id="289"/>
            <p14:sldId id="290"/>
            <p14:sldId id="291"/>
            <p14:sldId id="295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AAD03A"/>
    <a:srgbClr val="0049BF"/>
    <a:srgbClr val="B7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9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84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789215" y="6480000"/>
            <a:ext cx="27085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cs-CZ" sz="1200" dirty="0">
                <a:solidFill>
                  <a:srgbClr val="2388A9"/>
                </a:solidFill>
              </a:rPr>
              <a:t>Komunikace a prezentace	1. ročník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12" b="-383"/>
          <a:stretch/>
        </p:blipFill>
        <p:spPr>
          <a:xfrm>
            <a:off x="1460495" y="3"/>
            <a:ext cx="9184309" cy="68579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Bc. Zuzana Slavíková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131565" y="1371442"/>
            <a:ext cx="364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Anglický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 rot="5400000">
            <a:off x="7229163" y="4406802"/>
            <a:ext cx="133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jazyk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15463" r="84758"/>
          <a:stretch/>
        </p:blipFill>
        <p:spPr>
          <a:xfrm>
            <a:off x="4206887" y="1684260"/>
            <a:ext cx="3395554" cy="36805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Practical English: </a:t>
            </a:r>
            <a:r>
              <a:rPr lang="en-CZ" b="0" dirty="0"/>
              <a:t>episode 3</a:t>
            </a:r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8E50B-7383-745D-9A7C-D9B542372F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551" y="0"/>
            <a:ext cx="433744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3D7107-96AF-9B9A-2AEA-58252C4F9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40" y="1573760"/>
            <a:ext cx="5943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7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Dnešní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2DC4AB-76CE-1E71-9399-0DCFCB73DD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42" y="2806793"/>
            <a:ext cx="10936778" cy="103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57056161"/>
              </p:ext>
            </p:extLst>
          </p:nvPr>
        </p:nvGraphicFramePr>
        <p:xfrm>
          <a:off x="2011680" y="1785314"/>
          <a:ext cx="9662223" cy="3840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0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478">
                <a:tc>
                  <a:txBody>
                    <a:bodyPr/>
                    <a:lstStyle/>
                    <a:p>
                      <a:pPr marL="31750" algn="l">
                        <a:lnSpc>
                          <a:spcPct val="150000"/>
                        </a:lnSpc>
                        <a:spcBef>
                          <a:spcPts val="204"/>
                        </a:spcBef>
                      </a:pPr>
                      <a:r>
                        <a:rPr lang="cs-CZ" sz="3200" b="1" u="sng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5B</a:t>
                      </a: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26034" marB="0">
                    <a:solidFill>
                      <a:srgbClr val="2388A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600" b="1" i="0" u="none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Grammar</a:t>
                      </a:r>
                      <a:endParaRPr sz="1600" b="0" dirty="0">
                        <a:latin typeface="+mn-lt"/>
                        <a:cs typeface="Open Sans"/>
                      </a:endParaRPr>
                    </a:p>
                  </a:txBody>
                  <a:tcPr marL="36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latin typeface="+mj-lt"/>
                        <a:cs typeface="Times New Roman"/>
                      </a:endParaRPr>
                    </a:p>
                    <a:p>
                      <a:pPr marR="23495" algn="r">
                        <a:lnSpc>
                          <a:spcPct val="100000"/>
                        </a:lnSpc>
                      </a:pPr>
                      <a:r>
                        <a:rPr lang="en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0</a:t>
                      </a:r>
                      <a:r>
                        <a:rPr lang="cs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5</a:t>
                      </a:r>
                      <a:endParaRPr sz="1600" b="1" dirty="0">
                        <a:latin typeface="+mj-lt"/>
                        <a:cs typeface="Open Sans"/>
                      </a:endParaRPr>
                    </a:p>
                  </a:txBody>
                  <a:tcPr marL="0" marR="14400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Pronunciation</a:t>
                      </a:r>
                      <a:endParaRPr lang="cs-CZ" sz="1600" b="1" u="none" spc="-10" dirty="0">
                        <a:solidFill>
                          <a:srgbClr val="FFFFFF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06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Vocabulary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07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Reading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08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Listening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09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6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Speaking</a:t>
                      </a: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10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lnB>
                      <a:noFill/>
                    </a:lnB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7429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ts val="111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Practical</a:t>
                      </a:r>
                      <a:r>
                        <a:rPr lang="cs-CZ" sz="1600" b="1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</a:t>
                      </a: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English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r>
                        <a:rPr lang="cs-CZ" sz="1600" b="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11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600" b="0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lang="cs-CZ"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825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825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Obsah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914941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D47D-29AA-C5FD-1FD6-B30A1011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5B</a:t>
            </a:r>
            <a:r>
              <a:rPr lang="en-CZ" dirty="0"/>
              <a:t> Grammar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2D6B9-18D1-4958-DDA4-376D3A0C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AF550-F312-63EA-0CBC-820308CA15E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2F043F-B67C-2764-EAF7-79A2675C204F}"/>
              </a:ext>
            </a:extLst>
          </p:cNvPr>
          <p:cNvSpPr txBox="1"/>
          <p:nvPr/>
        </p:nvSpPr>
        <p:spPr>
          <a:xfrm>
            <a:off x="7752133" y="445347"/>
            <a:ext cx="487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Z" sz="2400" dirty="0">
                <a:solidFill>
                  <a:srgbClr val="2388A9"/>
                </a:solidFill>
              </a:rPr>
              <a:t>Grammar Bank; p. 141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27629-C82E-5BB5-AF6C-ED97F58998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972" b="3477"/>
          <a:stretch/>
        </p:blipFill>
        <p:spPr>
          <a:xfrm>
            <a:off x="1472664" y="907012"/>
            <a:ext cx="9246671" cy="595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90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9EADA2-E41E-6F73-DEA5-004BD92C84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75" y="1418880"/>
            <a:ext cx="5948665" cy="5061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BAA859-B1CD-11D5-3F62-E9CAFBE9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 anchor="ctr">
            <a:normAutofit/>
          </a:bodyPr>
          <a:lstStyle/>
          <a:p>
            <a:r>
              <a:rPr lang="en-GB" dirty="0"/>
              <a:t>5B</a:t>
            </a:r>
            <a:r>
              <a:rPr lang="en-CZ" dirty="0"/>
              <a:t> Pronunciation 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171D919C-3CCA-6117-D13C-8BC376BB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665" y="802640"/>
            <a:ext cx="6009944" cy="605536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97C08-20A3-2B9A-4E8E-3068C3BD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293" y="6480000"/>
            <a:ext cx="768599" cy="28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cs-CZ" smtClean="0"/>
              <a:pPr>
                <a:spcAft>
                  <a:spcPts val="600"/>
                </a:spcAft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827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8D30-1A4A-AB9C-34A3-3329C31F5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5B</a:t>
            </a:r>
            <a:r>
              <a:rPr lang="en-CZ" dirty="0"/>
              <a:t> Vocabulary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36BC6-67B6-B9ED-47F7-3C4C13E5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8CFB03-0A0A-A8A5-6341-523C97FF6243}"/>
              </a:ext>
            </a:extLst>
          </p:cNvPr>
          <p:cNvSpPr txBox="1"/>
          <p:nvPr/>
        </p:nvSpPr>
        <p:spPr>
          <a:xfrm>
            <a:off x="2621201" y="848824"/>
            <a:ext cx="729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Z" sz="2400" dirty="0">
                <a:solidFill>
                  <a:srgbClr val="2388A9"/>
                </a:solidFill>
              </a:rPr>
              <a:t>Vocabulary Bank; p. 158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98A9D-A210-0E56-A9A0-6A99F9F3DE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641" y="0"/>
            <a:ext cx="580587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C9C686-1D4E-215A-AF9C-B081F58050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75" y="1338561"/>
            <a:ext cx="4730405" cy="525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8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5B</a:t>
            </a:r>
            <a:r>
              <a:rPr lang="en-CZ" dirty="0"/>
              <a:t> Reading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CBDA2-E5A3-EAC9-96E0-726B74F2FB6B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905189-3A7B-4438-315C-75D42A44D4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948504"/>
            <a:ext cx="7772400" cy="581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6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5B</a:t>
            </a:r>
            <a:r>
              <a:rPr lang="en-CZ" dirty="0"/>
              <a:t> Listening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2C8B7-EC92-6D76-C3C6-634A67993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7298"/>
            <a:ext cx="6593840" cy="43507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BF1A6A-580D-FD09-5E5C-F4DCE7728436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62128-CA67-8F08-297C-4BD589B97E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19" y="0"/>
            <a:ext cx="6276405" cy="32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53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5B</a:t>
            </a:r>
            <a:r>
              <a:rPr lang="en-CZ" dirty="0"/>
              <a:t> Speaking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BF1A6A-580D-FD09-5E5C-F4DCE7728436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EC9B2-85B6-92D7-7B09-C1611031FB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880" y="0"/>
            <a:ext cx="383597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C624FA-B638-79BD-8670-C9E2D2BCD0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4" t="-149" r="1024" b="36741"/>
          <a:stretch/>
        </p:blipFill>
        <p:spPr>
          <a:xfrm>
            <a:off x="1949004" y="1059412"/>
            <a:ext cx="4563556" cy="493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60173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VŠEM 2021</Template>
  <TotalTime>1487</TotalTime>
  <Words>66</Words>
  <Application>Microsoft Macintosh PowerPoint</Application>
  <PresentationFormat>Widescreen</PresentationFormat>
  <Paragraphs>40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Verdana</vt:lpstr>
      <vt:lpstr>Wingdings</vt:lpstr>
      <vt:lpstr>VŠEM 2021</vt:lpstr>
      <vt:lpstr>PowerPoint Presentation</vt:lpstr>
      <vt:lpstr>PowerPoint Presentation</vt:lpstr>
      <vt:lpstr>PowerPoint Presentation</vt:lpstr>
      <vt:lpstr>5B Grammar</vt:lpstr>
      <vt:lpstr>5B Pronunciation </vt:lpstr>
      <vt:lpstr>5B Vocabulary</vt:lpstr>
      <vt:lpstr>5B Reading</vt:lpstr>
      <vt:lpstr>5B Listening</vt:lpstr>
      <vt:lpstr>5B Speaking</vt:lpstr>
      <vt:lpstr>Practical English: episode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Zuzana Slavíková</dc:creator>
  <cp:lastModifiedBy>Zuzana Slavíková</cp:lastModifiedBy>
  <cp:revision>32</cp:revision>
  <dcterms:created xsi:type="dcterms:W3CDTF">2022-09-11T16:33:35Z</dcterms:created>
  <dcterms:modified xsi:type="dcterms:W3CDTF">2023-01-16T18:05:05Z</dcterms:modified>
</cp:coreProperties>
</file>