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2" r:id="rId1"/>
  </p:sldMasterIdLst>
  <p:notesMasterIdLst>
    <p:notesMasterId r:id="rId13"/>
  </p:notesMasterIdLst>
  <p:sldIdLst>
    <p:sldId id="278" r:id="rId2"/>
    <p:sldId id="292" r:id="rId3"/>
    <p:sldId id="257" r:id="rId4"/>
    <p:sldId id="280" r:id="rId5"/>
    <p:sldId id="293" r:id="rId6"/>
    <p:sldId id="288" r:id="rId7"/>
    <p:sldId id="289" r:id="rId8"/>
    <p:sldId id="290" r:id="rId9"/>
    <p:sldId id="291" r:id="rId10"/>
    <p:sldId id="295" r:id="rId11"/>
    <p:sldId id="294" r:id="rId12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92F378DA-8433-DB4D-B590-317A7B8BEF17}">
          <p14:sldIdLst>
            <p14:sldId id="278"/>
            <p14:sldId id="292"/>
            <p14:sldId id="257"/>
            <p14:sldId id="280"/>
            <p14:sldId id="293"/>
            <p14:sldId id="288"/>
            <p14:sldId id="289"/>
            <p14:sldId id="290"/>
            <p14:sldId id="291"/>
            <p14:sldId id="295"/>
            <p14:sldId id="294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388A9"/>
    <a:srgbClr val="AAD03A"/>
    <a:srgbClr val="0049BF"/>
    <a:srgbClr val="B700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331" autoAdjust="0"/>
    <p:restoredTop sz="94660"/>
  </p:normalViewPr>
  <p:slideViewPr>
    <p:cSldViewPr snapToGrid="0">
      <p:cViewPr varScale="1">
        <p:scale>
          <a:sx n="125" d="100"/>
          <a:sy n="125" d="100"/>
        </p:scale>
        <p:origin x="184" y="4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08A9F7-CC66-4C10-A297-255F43A0DD66}" type="datetimeFigureOut">
              <a:rPr lang="cs-CZ" smtClean="0"/>
              <a:t>01.01.2023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20505E-55F5-44F2-82A2-30C5457D8AB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772393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20505E-55F5-44F2-82A2-30C5457D8AB3}" type="slidenum">
              <a:rPr lang="cs-CZ" smtClean="0"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437539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youtube.com/" TargetMode="External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mtClean="0"/>
              <a:t>‹#›</a:t>
            </a:fld>
            <a:endParaRPr lang="cs-CZ"/>
          </a:p>
        </p:txBody>
      </p:sp>
      <p:sp>
        <p:nvSpPr>
          <p:cNvPr id="7" name="Nadpis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124140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7840" y="1147445"/>
            <a:ext cx="4013200" cy="691515"/>
          </a:xfrm>
        </p:spPr>
        <p:txBody>
          <a:bodyPr>
            <a:normAutofit/>
          </a:bodyPr>
          <a:lstStyle>
            <a:lvl1pPr>
              <a:defRPr sz="4000" b="1">
                <a:solidFill>
                  <a:srgbClr val="2388A9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mtClean="0"/>
              <a:t>‹#›</a:t>
            </a:fld>
            <a:endParaRPr lang="cs-CZ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19EAA3B4-67B2-44B1-820A-DFBFC81CB6C3}"/>
              </a:ext>
            </a:extLst>
          </p:cNvPr>
          <p:cNvPicPr/>
          <p:nvPr userDrawn="1"/>
        </p:nvPicPr>
        <p:blipFill>
          <a:blip r:embed="rId2"/>
          <a:stretch>
            <a:fillRect/>
          </a:stretch>
        </p:blipFill>
        <p:spPr>
          <a:xfrm>
            <a:off x="358083" y="232715"/>
            <a:ext cx="1465580" cy="603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3363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mtClean="0"/>
              <a:t>‹#›</a:t>
            </a:fld>
            <a:endParaRPr lang="cs-CZ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FF3EB82F-EBB7-44B9-B941-D409F3335362}"/>
              </a:ext>
            </a:extLst>
          </p:cNvPr>
          <p:cNvPicPr/>
          <p:nvPr userDrawn="1"/>
        </p:nvPicPr>
        <p:blipFill>
          <a:blip r:embed="rId2"/>
          <a:stretch>
            <a:fillRect/>
          </a:stretch>
        </p:blipFill>
        <p:spPr>
          <a:xfrm>
            <a:off x="358083" y="232715"/>
            <a:ext cx="1465580" cy="603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1088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mtClean="0"/>
              <a:t>‹#›</a:t>
            </a:fld>
            <a:endParaRPr lang="cs-CZ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BE7FC70F-036B-4128-99FB-19B58F1D51D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8231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ukáz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/>
          <p:cNvSpPr>
            <a:spLocks noGrp="1"/>
          </p:cNvSpPr>
          <p:nvPr>
            <p:ph type="sldNum" sz="quarter" idx="11"/>
          </p:nvPr>
        </p:nvSpPr>
        <p:spPr>
          <a:xfrm>
            <a:off x="11350146" y="6377715"/>
            <a:ext cx="538018" cy="365125"/>
          </a:xfrm>
        </p:spPr>
        <p:txBody>
          <a:bodyPr/>
          <a:lstStyle/>
          <a:p>
            <a:fld id="{789B0A88-CBF1-4A65-9018-C7FEF8242273}" type="slidenum">
              <a:rPr lang="cs-CZ" smtClean="0"/>
              <a:t>‹#›</a:t>
            </a:fld>
            <a:endParaRPr lang="cs-CZ"/>
          </a:p>
        </p:txBody>
      </p:sp>
      <p:sp>
        <p:nvSpPr>
          <p:cNvPr id="5" name="object 2"/>
          <p:cNvSpPr>
            <a:spLocks/>
          </p:cNvSpPr>
          <p:nvPr userDrawn="1"/>
        </p:nvSpPr>
        <p:spPr>
          <a:xfrm>
            <a:off x="386080" y="894080"/>
            <a:ext cx="11054080" cy="5477920"/>
          </a:xfrm>
          <a:custGeom>
            <a:avLst/>
            <a:gdLst/>
            <a:ahLst/>
            <a:cxnLst/>
            <a:rect l="l" t="t" r="r" b="b"/>
            <a:pathLst>
              <a:path w="7236459" h="5000625">
                <a:moveTo>
                  <a:pt x="0" y="5000383"/>
                </a:moveTo>
                <a:lnTo>
                  <a:pt x="7236002" y="5000383"/>
                </a:lnTo>
                <a:lnTo>
                  <a:pt x="7236002" y="0"/>
                </a:lnTo>
                <a:lnTo>
                  <a:pt x="0" y="0"/>
                </a:lnTo>
                <a:lnTo>
                  <a:pt x="0" y="5000383"/>
                </a:lnTo>
                <a:close/>
              </a:path>
            </a:pathLst>
          </a:custGeom>
          <a:solidFill>
            <a:srgbClr val="AAD03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délník 5"/>
          <p:cNvSpPr/>
          <p:nvPr userDrawn="1"/>
        </p:nvSpPr>
        <p:spPr>
          <a:xfrm>
            <a:off x="3907089" y="2993486"/>
            <a:ext cx="456407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4800" b="1" spc="-15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hlinkClick r:id="rId2"/>
              </a:rPr>
              <a:t>Video ukázka</a:t>
            </a:r>
            <a:endParaRPr lang="cs-CZ" sz="4800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6A0F9BE0-B643-4C12-AF9E-00A037F418D5}"/>
              </a:ext>
            </a:extLst>
          </p:cNvPr>
          <p:cNvPicPr/>
          <p:nvPr userDrawn="1"/>
        </p:nvPicPr>
        <p:blipFill>
          <a:blip r:embed="rId3"/>
          <a:stretch>
            <a:fillRect/>
          </a:stretch>
        </p:blipFill>
        <p:spPr>
          <a:xfrm>
            <a:off x="358083" y="232715"/>
            <a:ext cx="1465580" cy="603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02185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řestá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/>
          <p:cNvSpPr>
            <a:spLocks noGrp="1"/>
          </p:cNvSpPr>
          <p:nvPr>
            <p:ph type="sldNum" sz="quarter" idx="11"/>
          </p:nvPr>
        </p:nvSpPr>
        <p:spPr>
          <a:xfrm>
            <a:off x="10863582" y="6290296"/>
            <a:ext cx="538018" cy="365125"/>
          </a:xfrm>
        </p:spPr>
        <p:txBody>
          <a:bodyPr/>
          <a:lstStyle/>
          <a:p>
            <a:fld id="{789B0A88-CBF1-4A65-9018-C7FEF8242273}" type="slidenum">
              <a:rPr lang="cs-CZ" smtClean="0"/>
              <a:t>‹#›</a:t>
            </a:fld>
            <a:endParaRPr lang="cs-CZ"/>
          </a:p>
        </p:txBody>
      </p:sp>
      <p:sp>
        <p:nvSpPr>
          <p:cNvPr id="6" name="object 2"/>
          <p:cNvSpPr>
            <a:spLocks/>
          </p:cNvSpPr>
          <p:nvPr userDrawn="1"/>
        </p:nvSpPr>
        <p:spPr>
          <a:xfrm>
            <a:off x="518160" y="853440"/>
            <a:ext cx="10883440" cy="5386056"/>
          </a:xfrm>
          <a:custGeom>
            <a:avLst/>
            <a:gdLst/>
            <a:ahLst/>
            <a:cxnLst/>
            <a:rect l="l" t="t" r="r" b="b"/>
            <a:pathLst>
              <a:path w="7236459" h="5000625">
                <a:moveTo>
                  <a:pt x="0" y="5000383"/>
                </a:moveTo>
                <a:lnTo>
                  <a:pt x="7236002" y="5000383"/>
                </a:lnTo>
                <a:lnTo>
                  <a:pt x="7236002" y="0"/>
                </a:lnTo>
                <a:lnTo>
                  <a:pt x="0" y="0"/>
                </a:lnTo>
                <a:lnTo>
                  <a:pt x="0" y="5000383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délník 6"/>
          <p:cNvSpPr/>
          <p:nvPr userDrawn="1"/>
        </p:nvSpPr>
        <p:spPr>
          <a:xfrm>
            <a:off x="4410686" y="2993487"/>
            <a:ext cx="389106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4800" b="1" spc="-15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Přestávka</a:t>
            </a:r>
            <a:endParaRPr lang="cs-CZ" sz="4800" dirty="0"/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55A5DA38-7CE5-44E5-B502-4A518EF37F9C}"/>
              </a:ext>
            </a:extLst>
          </p:cNvPr>
          <p:cNvPicPr/>
          <p:nvPr userDrawn="1"/>
        </p:nvPicPr>
        <p:blipFill>
          <a:blip r:embed="rId2"/>
          <a:stretch>
            <a:fillRect/>
          </a:stretch>
        </p:blipFill>
        <p:spPr>
          <a:xfrm>
            <a:off x="358083" y="232715"/>
            <a:ext cx="1465580" cy="603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1091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kuz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/>
          <p:cNvSpPr>
            <a:spLocks noGrp="1"/>
          </p:cNvSpPr>
          <p:nvPr>
            <p:ph type="sldNum" sz="quarter" idx="11"/>
          </p:nvPr>
        </p:nvSpPr>
        <p:spPr>
          <a:xfrm>
            <a:off x="11050192" y="6358081"/>
            <a:ext cx="538018" cy="365125"/>
          </a:xfrm>
        </p:spPr>
        <p:txBody>
          <a:bodyPr/>
          <a:lstStyle/>
          <a:p>
            <a:fld id="{789B0A88-CBF1-4A65-9018-C7FEF8242273}" type="slidenum">
              <a:rPr lang="cs-CZ" smtClean="0"/>
              <a:t>‹#›</a:t>
            </a:fld>
            <a:endParaRPr lang="cs-CZ"/>
          </a:p>
        </p:txBody>
      </p:sp>
      <p:pic>
        <p:nvPicPr>
          <p:cNvPr id="5" name="Obrázek 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3311" y="820632"/>
            <a:ext cx="11074899" cy="5537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97022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01520" y="260681"/>
            <a:ext cx="9824720" cy="646331"/>
          </a:xfrm>
        </p:spPr>
        <p:txBody>
          <a:bodyPr wrap="square">
            <a:spAutoFit/>
          </a:bodyPr>
          <a:lstStyle>
            <a:lvl1pPr>
              <a:lnSpc>
                <a:spcPct val="100000"/>
              </a:lnSpc>
              <a:defRPr sz="3600" b="1">
                <a:solidFill>
                  <a:srgbClr val="2388A9"/>
                </a:solidFill>
                <a:latin typeface="+mn-lt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0520" y="957099"/>
            <a:ext cx="7919620" cy="876650"/>
          </a:xfrm>
        </p:spPr>
        <p:txBody>
          <a:bodyPr wrap="square">
            <a:spAutoFit/>
          </a:bodyPr>
          <a:lstStyle>
            <a:lvl1pPr marL="538163" indent="-5381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2388A9"/>
              </a:buClr>
              <a:buSzPct val="130000"/>
              <a:buFont typeface="Calibri" panose="020F0502020204030204" pitchFamily="34" charset="0"/>
              <a:buChar char="→"/>
              <a:defRPr lang="cs-CZ" sz="2200" b="1" kern="1200" dirty="0" smtClean="0">
                <a:solidFill>
                  <a:srgbClr val="2388A9"/>
                </a:solidFill>
                <a:latin typeface="+mn-lt"/>
                <a:ea typeface="+mn-ea"/>
                <a:cs typeface="+mn-cs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lang="cs-CZ" sz="2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mtClean="0"/>
              <a:t>‹#›</a:t>
            </a:fld>
            <a:endParaRPr lang="cs-CZ" dirty="0"/>
          </a:p>
        </p:txBody>
      </p:sp>
      <p:pic>
        <p:nvPicPr>
          <p:cNvPr id="7" name="Obrázek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2673" r="30298" b="5815"/>
          <a:stretch/>
        </p:blipFill>
        <p:spPr>
          <a:xfrm>
            <a:off x="8270140" y="934720"/>
            <a:ext cx="3556100" cy="5214959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88F1BFFC-B178-46EE-BF63-8A26A61F23C4}"/>
              </a:ext>
            </a:extLst>
          </p:cNvPr>
          <p:cNvPicPr/>
          <p:nvPr userDrawn="1"/>
        </p:nvPicPr>
        <p:blipFill>
          <a:blip r:embed="rId3"/>
          <a:stretch>
            <a:fillRect/>
          </a:stretch>
        </p:blipFill>
        <p:spPr>
          <a:xfrm>
            <a:off x="358083" y="232715"/>
            <a:ext cx="1465580" cy="603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14821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01520" y="260681"/>
            <a:ext cx="9824720" cy="646331"/>
          </a:xfrm>
        </p:spPr>
        <p:txBody>
          <a:bodyPr wrap="square">
            <a:spAutoFit/>
          </a:bodyPr>
          <a:lstStyle>
            <a:lvl1pPr>
              <a:lnSpc>
                <a:spcPct val="100000"/>
              </a:lnSpc>
              <a:defRPr sz="3600" b="1">
                <a:solidFill>
                  <a:srgbClr val="2388A9"/>
                </a:solidFill>
                <a:latin typeface="+mn-lt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0520" y="957099"/>
            <a:ext cx="7919620" cy="876650"/>
          </a:xfrm>
        </p:spPr>
        <p:txBody>
          <a:bodyPr wrap="square">
            <a:spAutoFit/>
          </a:bodyPr>
          <a:lstStyle>
            <a:lvl1pPr marL="538163" indent="-5381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2388A9"/>
              </a:buClr>
              <a:buSzPct val="130000"/>
              <a:buFont typeface="Calibri" panose="020F0502020204030204" pitchFamily="34" charset="0"/>
              <a:buChar char="→"/>
              <a:defRPr lang="cs-CZ" sz="2200" b="1" kern="1200" dirty="0" smtClean="0">
                <a:solidFill>
                  <a:srgbClr val="2388A9"/>
                </a:solidFill>
                <a:latin typeface="+mn-lt"/>
                <a:ea typeface="+mn-ea"/>
                <a:cs typeface="+mn-cs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lang="cs-CZ" sz="2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mtClean="0"/>
              <a:t>‹#›</a:t>
            </a:fld>
            <a:endParaRPr lang="cs-CZ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727A8694-6339-4322-9948-DF5497044F00}"/>
              </a:ext>
            </a:extLst>
          </p:cNvPr>
          <p:cNvPicPr/>
          <p:nvPr userDrawn="1"/>
        </p:nvPicPr>
        <p:blipFill>
          <a:blip r:embed="rId2"/>
          <a:stretch>
            <a:fillRect/>
          </a:stretch>
        </p:blipFill>
        <p:spPr>
          <a:xfrm>
            <a:off x="367809" y="261899"/>
            <a:ext cx="1465580" cy="603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8979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01520" y="288389"/>
            <a:ext cx="9824720" cy="646331"/>
          </a:xfrm>
        </p:spPr>
        <p:txBody>
          <a:bodyPr wrap="square">
            <a:spAutoFit/>
          </a:bodyPr>
          <a:lstStyle>
            <a:lvl1pPr>
              <a:lnSpc>
                <a:spcPct val="100000"/>
              </a:lnSpc>
              <a:defRPr sz="3600" b="1">
                <a:solidFill>
                  <a:srgbClr val="2388A9"/>
                </a:solidFill>
                <a:latin typeface="+mn-lt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0519" y="957099"/>
            <a:ext cx="7909561" cy="876650"/>
          </a:xfrm>
        </p:spPr>
        <p:txBody>
          <a:bodyPr wrap="square">
            <a:spAutoFit/>
          </a:bodyPr>
          <a:lstStyle>
            <a:lvl1pPr marL="538163" indent="-5381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2388A9"/>
              </a:buClr>
              <a:buSzPct val="130000"/>
              <a:buFont typeface="Calibri" panose="020F0502020204030204" pitchFamily="34" charset="0"/>
              <a:buChar char="→"/>
              <a:defRPr lang="cs-CZ" sz="2200" b="1" kern="1200" dirty="0" smtClean="0">
                <a:solidFill>
                  <a:srgbClr val="2388A9"/>
                </a:solidFill>
                <a:latin typeface="+mn-lt"/>
                <a:ea typeface="+mn-ea"/>
                <a:cs typeface="+mn-cs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lang="cs-CZ" sz="2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mtClean="0"/>
              <a:t>‹#›</a:t>
            </a:fld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0081" y="957098"/>
            <a:ext cx="3566160" cy="5349239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B9EE8EA0-04F8-48DE-8958-6DE098410F5B}"/>
              </a:ext>
            </a:extLst>
          </p:cNvPr>
          <p:cNvPicPr/>
          <p:nvPr userDrawn="1"/>
        </p:nvPicPr>
        <p:blipFill>
          <a:blip r:embed="rId3"/>
          <a:stretch>
            <a:fillRect/>
          </a:stretch>
        </p:blipFill>
        <p:spPr>
          <a:xfrm>
            <a:off x="365760" y="288389"/>
            <a:ext cx="1465580" cy="603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72037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13280" y="273685"/>
            <a:ext cx="9712960" cy="661035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3200" b="1">
                <a:solidFill>
                  <a:srgbClr val="2388A9"/>
                </a:solidFill>
                <a:latin typeface="+mn-lt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95751" y="1142841"/>
            <a:ext cx="9130489" cy="876650"/>
          </a:xfrm>
        </p:spPr>
        <p:txBody>
          <a:bodyPr wrap="square">
            <a:spAutoFit/>
          </a:bodyPr>
          <a:lstStyle>
            <a:lvl1pPr marL="538163" indent="-5381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2388A9"/>
              </a:buClr>
              <a:buSzPct val="130000"/>
              <a:buFont typeface="Calibri" panose="020F0502020204030204" pitchFamily="34" charset="0"/>
              <a:buChar char="→"/>
              <a:defRPr lang="cs-CZ" sz="2200" b="1" kern="1200" dirty="0" smtClean="0">
                <a:solidFill>
                  <a:srgbClr val="2388A9"/>
                </a:solidFill>
                <a:latin typeface="+mn-lt"/>
                <a:ea typeface="+mn-ea"/>
                <a:cs typeface="+mn-cs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lang="cs-CZ" sz="2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mtClean="0"/>
              <a:t>‹#›</a:t>
            </a:fld>
            <a:endParaRPr lang="cs-CZ" dirty="0"/>
          </a:p>
        </p:txBody>
      </p:sp>
      <p:pic>
        <p:nvPicPr>
          <p:cNvPr id="8" name="Obrázek 7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281" t="195" r="58119" b="-195"/>
          <a:stretch/>
        </p:blipFill>
        <p:spPr>
          <a:xfrm>
            <a:off x="350520" y="1112361"/>
            <a:ext cx="2345231" cy="4986857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CCF9640D-B4D0-465F-8E9F-E2A4D139E0B1}"/>
              </a:ext>
            </a:extLst>
          </p:cNvPr>
          <p:cNvPicPr/>
          <p:nvPr userDrawn="1"/>
        </p:nvPicPr>
        <p:blipFill>
          <a:blip r:embed="rId3"/>
          <a:stretch>
            <a:fillRect/>
          </a:stretch>
        </p:blipFill>
        <p:spPr>
          <a:xfrm>
            <a:off x="358083" y="232715"/>
            <a:ext cx="1465580" cy="603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08756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13280" y="273685"/>
            <a:ext cx="9494520" cy="661035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3200" b="1">
                <a:solidFill>
                  <a:srgbClr val="2388A9"/>
                </a:solidFill>
                <a:latin typeface="+mn-lt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51480" y="1142841"/>
            <a:ext cx="8656320" cy="876650"/>
          </a:xfrm>
        </p:spPr>
        <p:txBody>
          <a:bodyPr wrap="square">
            <a:spAutoFit/>
          </a:bodyPr>
          <a:lstStyle>
            <a:lvl1pPr marL="538163" indent="-5381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2388A9"/>
              </a:buClr>
              <a:buSzPct val="130000"/>
              <a:buFont typeface="Calibri" panose="020F0502020204030204" pitchFamily="34" charset="0"/>
              <a:buChar char="→"/>
              <a:defRPr lang="cs-CZ" sz="2200" b="1" kern="1200" dirty="0" smtClean="0">
                <a:solidFill>
                  <a:srgbClr val="2388A9"/>
                </a:solidFill>
                <a:latin typeface="+mn-lt"/>
                <a:ea typeface="+mn-ea"/>
                <a:cs typeface="+mn-cs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lang="cs-CZ" sz="2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mtClean="0"/>
              <a:t>‹#›</a:t>
            </a:fld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0520" y="1142841"/>
            <a:ext cx="2560320" cy="2560320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3C383A10-B5C0-4E70-9DE8-E755C9110298}"/>
              </a:ext>
            </a:extLst>
          </p:cNvPr>
          <p:cNvPicPr/>
          <p:nvPr userDrawn="1"/>
        </p:nvPicPr>
        <p:blipFill>
          <a:blip r:embed="rId3"/>
          <a:stretch>
            <a:fillRect/>
          </a:stretch>
        </p:blipFill>
        <p:spPr>
          <a:xfrm>
            <a:off x="358083" y="232715"/>
            <a:ext cx="1465580" cy="603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6917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13280" y="273685"/>
            <a:ext cx="9494520" cy="661035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3200" b="1">
                <a:solidFill>
                  <a:srgbClr val="2388A9"/>
                </a:solidFill>
                <a:latin typeface="+mn-lt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51480" y="1142841"/>
            <a:ext cx="8656320" cy="876650"/>
          </a:xfrm>
        </p:spPr>
        <p:txBody>
          <a:bodyPr wrap="square">
            <a:spAutoFit/>
          </a:bodyPr>
          <a:lstStyle>
            <a:lvl1pPr marL="538163" indent="-5381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2388A9"/>
              </a:buClr>
              <a:buSzPct val="130000"/>
              <a:buFont typeface="Calibri" panose="020F0502020204030204" pitchFamily="34" charset="0"/>
              <a:buChar char="→"/>
              <a:defRPr lang="cs-CZ" sz="2200" b="1" kern="1200" dirty="0" smtClean="0">
                <a:solidFill>
                  <a:srgbClr val="2388A9"/>
                </a:solidFill>
                <a:latin typeface="+mn-lt"/>
                <a:ea typeface="+mn-ea"/>
                <a:cs typeface="+mn-cs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lang="cs-CZ" sz="2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mtClean="0"/>
              <a:t>‹#›</a:t>
            </a:fld>
            <a:endParaRPr lang="cs-CZ" dirty="0"/>
          </a:p>
        </p:txBody>
      </p:sp>
      <p:pic>
        <p:nvPicPr>
          <p:cNvPr id="9" name="Obrázek 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0520" y="1144018"/>
            <a:ext cx="2396270" cy="1597513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0520" y="2738637"/>
            <a:ext cx="2396270" cy="2796476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9D2BDB1E-59F4-4376-B7F6-AB6F8E522693}"/>
              </a:ext>
            </a:extLst>
          </p:cNvPr>
          <p:cNvPicPr/>
          <p:nvPr userDrawn="1"/>
        </p:nvPicPr>
        <p:blipFill>
          <a:blip r:embed="rId4"/>
          <a:stretch>
            <a:fillRect/>
          </a:stretch>
        </p:blipFill>
        <p:spPr>
          <a:xfrm>
            <a:off x="358083" y="232715"/>
            <a:ext cx="1465580" cy="603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6617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13280" y="273685"/>
            <a:ext cx="9494520" cy="661035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3200" b="1">
                <a:solidFill>
                  <a:srgbClr val="2388A9"/>
                </a:solidFill>
                <a:latin typeface="+mn-lt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51480" y="1142841"/>
            <a:ext cx="8656320" cy="993605"/>
          </a:xfrm>
        </p:spPr>
        <p:txBody>
          <a:bodyPr wrap="square">
            <a:spAutoFit/>
          </a:bodyPr>
          <a:lstStyle>
            <a:lvl1pPr marL="538163" indent="-5381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2388A9"/>
              </a:buClr>
              <a:buSzPct val="130000"/>
              <a:buFont typeface="Calibri" panose="020F0502020204030204" pitchFamily="34" charset="0"/>
              <a:buChar char="→"/>
              <a:defRPr lang="cs-CZ" sz="2600" b="1" kern="1200" dirty="0" smtClean="0">
                <a:solidFill>
                  <a:srgbClr val="2388A9"/>
                </a:solidFill>
                <a:latin typeface="+mn-lt"/>
                <a:ea typeface="+mn-ea"/>
                <a:cs typeface="+mn-cs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lang="cs-CZ" sz="2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mtClean="0"/>
              <a:t>‹#›</a:t>
            </a:fld>
            <a:endParaRPr lang="cs-CZ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709AE947-C207-47AD-B8BE-7E1DCB41F596}"/>
              </a:ext>
            </a:extLst>
          </p:cNvPr>
          <p:cNvPicPr/>
          <p:nvPr userDrawn="1"/>
        </p:nvPicPr>
        <p:blipFill>
          <a:blip r:embed="rId2"/>
          <a:stretch>
            <a:fillRect/>
          </a:stretch>
        </p:blipFill>
        <p:spPr>
          <a:xfrm>
            <a:off x="358083" y="232715"/>
            <a:ext cx="1465580" cy="603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1799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ctr">
            <a:normAutofit/>
          </a:bodyPr>
          <a:lstStyle>
            <a:lvl1pPr algn="ctr">
              <a:defRPr sz="4800" b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mtClean="0"/>
              <a:t>‹#›</a:t>
            </a:fld>
            <a:endParaRPr lang="cs-CZ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8D37CB16-E7D6-4BF7-AAAE-B68252FE3EA9}"/>
              </a:ext>
            </a:extLst>
          </p:cNvPr>
          <p:cNvPicPr/>
          <p:nvPr userDrawn="1"/>
        </p:nvPicPr>
        <p:blipFill>
          <a:blip r:embed="rId2"/>
          <a:stretch>
            <a:fillRect/>
          </a:stretch>
        </p:blipFill>
        <p:spPr>
          <a:xfrm>
            <a:off x="358083" y="232715"/>
            <a:ext cx="1465580" cy="603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6588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45440" y="365125"/>
            <a:ext cx="114808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dirty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5440" y="1825625"/>
            <a:ext cx="114808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dirty="0"/>
              <a:t>Kliknutím lze upravit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074293" y="6480000"/>
            <a:ext cx="768599" cy="288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rgbClr val="2388A9"/>
                </a:solidFill>
              </a:defRPr>
            </a:lvl1pPr>
          </a:lstStyle>
          <a:p>
            <a:fld id="{789B0A88-CBF1-4A65-9018-C7FEF8242273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7" name="Footer Placeholder 4"/>
          <p:cNvSpPr txBox="1">
            <a:spLocks/>
          </p:cNvSpPr>
          <p:nvPr userDrawn="1"/>
        </p:nvSpPr>
        <p:spPr>
          <a:xfrm>
            <a:off x="6789215" y="6480000"/>
            <a:ext cx="2708564" cy="288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cs-CZ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pl-PL" altLang="cs-CZ" sz="1200" dirty="0">
                <a:solidFill>
                  <a:srgbClr val="2388A9"/>
                </a:solidFill>
              </a:rPr>
              <a:t>Komunikace a prezentace	1. ročník</a:t>
            </a:r>
            <a:endParaRPr lang="cs-CZ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46948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94" r:id="rId3"/>
    <p:sldLayoutId id="2147483692" r:id="rId4"/>
    <p:sldLayoutId id="2147483688" r:id="rId5"/>
    <p:sldLayoutId id="2147483693" r:id="rId6"/>
    <p:sldLayoutId id="2147483691" r:id="rId7"/>
    <p:sldLayoutId id="2147483690" r:id="rId8"/>
    <p:sldLayoutId id="2147483675" r:id="rId9"/>
    <p:sldLayoutId id="2147483678" r:id="rId10"/>
    <p:sldLayoutId id="2147483679" r:id="rId11"/>
    <p:sldLayoutId id="2147483695" r:id="rId12"/>
    <p:sldLayoutId id="2147483687" r:id="rId13"/>
    <p:sldLayoutId id="2147483684" r:id="rId14"/>
    <p:sldLayoutId id="2147483685" r:id="rId15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microsoft.com/office/2007/relationships/hdphoto" Target="../media/hdphoto1.wdp"/><Relationship Id="rId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Relationship Id="rId5" Type="http://schemas.microsoft.com/office/2007/relationships/hdphoto" Target="../media/hdphoto14.wdp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7" Type="http://schemas.microsoft.com/office/2007/relationships/hdphoto" Target="../media/hdphoto17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2.png"/><Relationship Id="rId5" Type="http://schemas.microsoft.com/office/2007/relationships/hdphoto" Target="../media/hdphoto16.wdp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5" Type="http://schemas.microsoft.com/office/2007/relationships/hdphoto" Target="../media/hdphoto2.wdp"/><Relationship Id="rId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7" Type="http://schemas.microsoft.com/office/2007/relationships/hdphoto" Target="../media/hdphoto7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png"/><Relationship Id="rId5" Type="http://schemas.microsoft.com/office/2007/relationships/hdphoto" Target="../media/hdphoto6.wdp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Relationship Id="rId4" Type="http://schemas.microsoft.com/office/2007/relationships/hdphoto" Target="../media/hdphoto8.wdp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Relationship Id="rId6" Type="http://schemas.microsoft.com/office/2007/relationships/hdphoto" Target="../media/hdphoto10.wdp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Relationship Id="rId5" Type="http://schemas.microsoft.com/office/2007/relationships/hdphoto" Target="../media/hdphoto12.wdp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alpha val="93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1812" b="-383"/>
          <a:stretch/>
        </p:blipFill>
        <p:spPr>
          <a:xfrm>
            <a:off x="1460495" y="3"/>
            <a:ext cx="9184309" cy="6857997"/>
          </a:xfrm>
          <a:prstGeom prst="rect">
            <a:avLst/>
          </a:prstGeom>
        </p:spPr>
      </p:pic>
      <p:sp>
        <p:nvSpPr>
          <p:cNvPr id="8" name="Obdélník 7"/>
          <p:cNvSpPr/>
          <p:nvPr/>
        </p:nvSpPr>
        <p:spPr>
          <a:xfrm>
            <a:off x="651545" y="6315488"/>
            <a:ext cx="320501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Bc. Zuzana Slavíková</a:t>
            </a:r>
          </a:p>
        </p:txBody>
      </p:sp>
      <p:sp>
        <p:nvSpPr>
          <p:cNvPr id="11" name="Obdélník 10"/>
          <p:cNvSpPr/>
          <p:nvPr/>
        </p:nvSpPr>
        <p:spPr>
          <a:xfrm>
            <a:off x="4131565" y="1371442"/>
            <a:ext cx="364827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3600" b="1" spc="-15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Anglický</a:t>
            </a:r>
            <a:endParaRPr lang="cs-CZ" sz="2000" dirty="0"/>
          </a:p>
        </p:txBody>
      </p:sp>
      <p:sp>
        <p:nvSpPr>
          <p:cNvPr id="12" name="Obdélník 11"/>
          <p:cNvSpPr/>
          <p:nvPr/>
        </p:nvSpPr>
        <p:spPr>
          <a:xfrm rot="5400000">
            <a:off x="7229163" y="4406802"/>
            <a:ext cx="133133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3200" b="1" spc="-15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jazyk</a:t>
            </a:r>
            <a:endParaRPr lang="cs-CZ" sz="2800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4" cstate="print">
            <a:duotone>
              <a:prstClr val="black"/>
              <a:schemeClr val="bg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" t="15463" r="84758"/>
          <a:stretch/>
        </p:blipFill>
        <p:spPr>
          <a:xfrm>
            <a:off x="4206887" y="1684260"/>
            <a:ext cx="3395554" cy="3680595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D54945A1-67BE-4ED1-8427-C8EBE3A74D73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9229" y="384155"/>
            <a:ext cx="3384457" cy="742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95609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C32FE0-14A3-045D-6A32-D806EE8AF8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5A</a:t>
            </a:r>
            <a:r>
              <a:rPr lang="en-CZ" dirty="0"/>
              <a:t> Speaking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FA460A-C825-6963-1005-1BFE996505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mtClean="0"/>
              <a:t>10</a:t>
            </a:fld>
            <a:endParaRPr lang="cs-CZ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2BF1A6A-580D-FD09-5E5C-F4DCE7728436}"/>
              </a:ext>
            </a:extLst>
          </p:cNvPr>
          <p:cNvSpPr/>
          <p:nvPr/>
        </p:nvSpPr>
        <p:spPr>
          <a:xfrm>
            <a:off x="6512560" y="6480000"/>
            <a:ext cx="3208256" cy="28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Z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8EF0CD5-6215-1322-0F41-99F49317AED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75999" y="0"/>
            <a:ext cx="328479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0EEA040-5842-C13E-6773-284CC80AA60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72450" y="989733"/>
            <a:ext cx="4438098" cy="5490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29601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C32FE0-14A3-045D-6A32-D806EE8AF8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5A</a:t>
            </a:r>
            <a:r>
              <a:rPr lang="en-CZ" dirty="0"/>
              <a:t> Writing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FA460A-C825-6963-1005-1BFE996505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mtClean="0"/>
              <a:t>11</a:t>
            </a:fld>
            <a:endParaRPr lang="cs-CZ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2BF1A6A-580D-FD09-5E5C-F4DCE7728436}"/>
              </a:ext>
            </a:extLst>
          </p:cNvPr>
          <p:cNvSpPr/>
          <p:nvPr/>
        </p:nvSpPr>
        <p:spPr>
          <a:xfrm>
            <a:off x="6512560" y="6480000"/>
            <a:ext cx="3208256" cy="28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Z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1765AC8-962F-4714-BB83-452F15540EA3}"/>
              </a:ext>
            </a:extLst>
          </p:cNvPr>
          <p:cNvSpPr txBox="1"/>
          <p:nvPr/>
        </p:nvSpPr>
        <p:spPr>
          <a:xfrm>
            <a:off x="9997386" y="445347"/>
            <a:ext cx="48766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CZ" sz="2400" dirty="0">
                <a:solidFill>
                  <a:srgbClr val="2388A9"/>
                </a:solidFill>
              </a:rPr>
              <a:t>p. 116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6E14231-DF91-0F23-EB53-6D97B2903B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11350" y="907012"/>
            <a:ext cx="4000500" cy="25781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3668EA6-A41A-C0DB-1F01-74008BB310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12560" y="2349500"/>
            <a:ext cx="4940300" cy="2159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B77B205-29A9-8621-16D5-88022A0F1082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1520" y="3485112"/>
            <a:ext cx="3909400" cy="3364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86717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05C9C3-5511-604E-2055-CAB7D54880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4B</a:t>
            </a:r>
            <a:r>
              <a:rPr lang="en-CZ" dirty="0"/>
              <a:t> Speaking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688DA8-4B52-AD4C-0BBF-AB7DB17963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mtClean="0"/>
              <a:t>2</a:t>
            </a:fld>
            <a:endParaRPr lang="cs-CZ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76A6949-C9BD-9252-DB43-B05C4A90B47C}"/>
              </a:ext>
            </a:extLst>
          </p:cNvPr>
          <p:cNvSpPr/>
          <p:nvPr/>
        </p:nvSpPr>
        <p:spPr>
          <a:xfrm>
            <a:off x="6512560" y="6480000"/>
            <a:ext cx="3208256" cy="28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Z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72715CB-F0A3-1675-26EF-BFDC1554EA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900" y="5904400"/>
            <a:ext cx="6007100" cy="8636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870837E-D84C-D5D3-CC8E-F8A5FA96248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27628" y="1976811"/>
            <a:ext cx="5564372" cy="486448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9F32F8C-5A71-DC87-85D5-786DE6DFFD3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6058" y="1217970"/>
            <a:ext cx="7772400" cy="3010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54572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z="80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3</a:t>
            </a:fld>
            <a:endParaRPr lang="cs-CZ" sz="800" dirty="0">
              <a:solidFill>
                <a:schemeClr val="bg1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6" name="object 2"/>
          <p:cNvSpPr>
            <a:spLocks noChangeAspect="1"/>
          </p:cNvSpPr>
          <p:nvPr/>
        </p:nvSpPr>
        <p:spPr>
          <a:xfrm>
            <a:off x="432262" y="467881"/>
            <a:ext cx="11375738" cy="5709085"/>
          </a:xfrm>
          <a:custGeom>
            <a:avLst/>
            <a:gdLst/>
            <a:ahLst/>
            <a:cxnLst/>
            <a:rect l="l" t="t" r="r" b="b"/>
            <a:pathLst>
              <a:path w="7236459" h="5000625">
                <a:moveTo>
                  <a:pt x="0" y="5000383"/>
                </a:moveTo>
                <a:lnTo>
                  <a:pt x="7236002" y="5000383"/>
                </a:lnTo>
                <a:lnTo>
                  <a:pt x="7236002" y="0"/>
                </a:lnTo>
                <a:lnTo>
                  <a:pt x="0" y="0"/>
                </a:lnTo>
                <a:lnTo>
                  <a:pt x="0" y="5000383"/>
                </a:lnTo>
                <a:close/>
              </a:path>
            </a:pathLst>
          </a:custGeom>
          <a:solidFill>
            <a:srgbClr val="2388A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délník 7"/>
          <p:cNvSpPr/>
          <p:nvPr/>
        </p:nvSpPr>
        <p:spPr>
          <a:xfrm>
            <a:off x="1882638" y="1048550"/>
            <a:ext cx="479087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4000" b="1" spc="-15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Dnešní lekce</a:t>
            </a:r>
            <a:endParaRPr lang="cs-CZ" sz="3600" b="1" spc="-15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EBEE545-8406-155D-9973-9DA764718A0C}"/>
              </a:ext>
            </a:extLst>
          </p:cNvPr>
          <p:cNvSpPr/>
          <p:nvPr/>
        </p:nvSpPr>
        <p:spPr>
          <a:xfrm>
            <a:off x="6512560" y="6480000"/>
            <a:ext cx="3208256" cy="28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Z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2FB9700-A0DC-B557-4286-38C89DC6A33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2262" y="2789612"/>
            <a:ext cx="11375738" cy="1065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21623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z="80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4</a:t>
            </a:fld>
            <a:endParaRPr lang="cs-CZ" sz="800" dirty="0">
              <a:solidFill>
                <a:schemeClr val="bg1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6" name="object 2"/>
          <p:cNvSpPr>
            <a:spLocks noChangeAspect="1"/>
          </p:cNvSpPr>
          <p:nvPr/>
        </p:nvSpPr>
        <p:spPr>
          <a:xfrm>
            <a:off x="432262" y="467881"/>
            <a:ext cx="11375738" cy="5709085"/>
          </a:xfrm>
          <a:custGeom>
            <a:avLst/>
            <a:gdLst/>
            <a:ahLst/>
            <a:cxnLst/>
            <a:rect l="l" t="t" r="r" b="b"/>
            <a:pathLst>
              <a:path w="7236459" h="5000625">
                <a:moveTo>
                  <a:pt x="0" y="5000383"/>
                </a:moveTo>
                <a:lnTo>
                  <a:pt x="7236002" y="5000383"/>
                </a:lnTo>
                <a:lnTo>
                  <a:pt x="7236002" y="0"/>
                </a:lnTo>
                <a:lnTo>
                  <a:pt x="0" y="0"/>
                </a:lnTo>
                <a:lnTo>
                  <a:pt x="0" y="5000383"/>
                </a:lnTo>
                <a:close/>
              </a:path>
            </a:pathLst>
          </a:custGeom>
          <a:solidFill>
            <a:srgbClr val="2388A9"/>
          </a:solid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7" name="object 5"/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4122135830"/>
              </p:ext>
            </p:extLst>
          </p:nvPr>
        </p:nvGraphicFramePr>
        <p:xfrm>
          <a:off x="2011680" y="1785314"/>
          <a:ext cx="9662223" cy="384021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0302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852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10625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4047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73478">
                <a:tc>
                  <a:txBody>
                    <a:bodyPr/>
                    <a:lstStyle/>
                    <a:p>
                      <a:pPr marL="31750" algn="l">
                        <a:lnSpc>
                          <a:spcPct val="150000"/>
                        </a:lnSpc>
                        <a:spcBef>
                          <a:spcPts val="204"/>
                        </a:spcBef>
                      </a:pPr>
                      <a:r>
                        <a:rPr lang="cs-CZ" sz="3200" b="1" u="sng" dirty="0">
                          <a:solidFill>
                            <a:schemeClr val="bg1"/>
                          </a:solidFill>
                          <a:latin typeface="+mj-lt"/>
                          <a:cs typeface="Open Sans Light"/>
                        </a:rPr>
                        <a:t>5A</a:t>
                      </a:r>
                      <a:endParaRPr sz="3200" b="1" u="sng" dirty="0">
                        <a:solidFill>
                          <a:schemeClr val="bg1"/>
                        </a:solidFill>
                        <a:latin typeface="+mj-lt"/>
                        <a:cs typeface="Open Sans Light"/>
                      </a:endParaRPr>
                    </a:p>
                  </a:txBody>
                  <a:tcPr marL="0" marR="0" marT="26034" marB="0">
                    <a:solidFill>
                      <a:srgbClr val="2388A9"/>
                    </a:solidFill>
                  </a:tcPr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sz="3200" b="1" u="sng" dirty="0">
                        <a:solidFill>
                          <a:schemeClr val="bg1"/>
                        </a:solidFill>
                        <a:latin typeface="+mj-lt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2388A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2144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</a:pPr>
                      <a:r>
                        <a:rPr lang="cs-CZ" sz="1600" b="1" i="0" u="none" spc="-15" dirty="0" err="1">
                          <a:solidFill>
                            <a:srgbClr val="FFFFFF"/>
                          </a:solidFill>
                          <a:latin typeface="+mn-lt"/>
                          <a:cs typeface="Open Sans"/>
                        </a:rPr>
                        <a:t>Grammar</a:t>
                      </a:r>
                      <a:r>
                        <a:rPr lang="cs-CZ" sz="1600" b="1" i="0" u="none" spc="-15" dirty="0">
                          <a:solidFill>
                            <a:srgbClr val="FFFFFF"/>
                          </a:solidFill>
                          <a:latin typeface="+mn-lt"/>
                          <a:cs typeface="Open Sans"/>
                        </a:rPr>
                        <a:t>:</a:t>
                      </a:r>
                      <a:r>
                        <a:rPr lang="cs-CZ" sz="1600" b="0" i="0" u="none" spc="-15" dirty="0">
                          <a:solidFill>
                            <a:srgbClr val="FFFFFF"/>
                          </a:solidFill>
                          <a:latin typeface="+mn-lt"/>
                          <a:cs typeface="Open Sans"/>
                        </a:rPr>
                        <a:t> past </a:t>
                      </a:r>
                      <a:r>
                        <a:rPr lang="cs-CZ" sz="1600" b="0" i="0" u="none" spc="-15" dirty="0" err="1">
                          <a:solidFill>
                            <a:srgbClr val="FFFFFF"/>
                          </a:solidFill>
                          <a:latin typeface="+mn-lt"/>
                          <a:cs typeface="Open Sans"/>
                        </a:rPr>
                        <a:t>tenses</a:t>
                      </a:r>
                      <a:endParaRPr sz="1600" b="0" dirty="0">
                        <a:latin typeface="+mn-lt"/>
                        <a:cs typeface="Open Sans"/>
                      </a:endParaRPr>
                    </a:p>
                  </a:txBody>
                  <a:tcPr marL="36000" marR="0" marT="1905" marB="0" anchor="b">
                    <a:solidFill>
                      <a:srgbClr val="2388A9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1600" b="1" dirty="0">
                        <a:latin typeface="+mj-lt"/>
                        <a:cs typeface="Times New Roman"/>
                      </a:endParaRPr>
                    </a:p>
                    <a:p>
                      <a:pPr marR="23495" algn="r">
                        <a:lnSpc>
                          <a:spcPct val="100000"/>
                        </a:lnSpc>
                      </a:pPr>
                      <a:r>
                        <a:rPr lang="en-CZ" sz="1600" b="1" spc="-10" dirty="0">
                          <a:solidFill>
                            <a:srgbClr val="FFFFFF"/>
                          </a:solidFill>
                          <a:latin typeface="+mj-lt"/>
                          <a:cs typeface="Open Sans"/>
                        </a:rPr>
                        <a:t>0</a:t>
                      </a:r>
                      <a:r>
                        <a:rPr lang="cs-CZ" sz="1600" b="1" spc="-10" dirty="0">
                          <a:solidFill>
                            <a:srgbClr val="FFFFFF"/>
                          </a:solidFill>
                          <a:latin typeface="+mj-lt"/>
                          <a:cs typeface="Open Sans"/>
                        </a:rPr>
                        <a:t>5</a:t>
                      </a:r>
                      <a:endParaRPr sz="1600" b="1" dirty="0">
                        <a:latin typeface="+mj-lt"/>
                        <a:cs typeface="Open Sans"/>
                      </a:endParaRPr>
                    </a:p>
                  </a:txBody>
                  <a:tcPr marL="0" marR="144000" marT="1905" marB="0" anchor="b">
                    <a:solidFill>
                      <a:srgbClr val="2388A9"/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sz="1600" b="0" u="none" kern="1200" dirty="0">
                        <a:solidFill>
                          <a:schemeClr val="bg1"/>
                        </a:solidFill>
                        <a:latin typeface="+mj-lt"/>
                        <a:ea typeface="+mn-ea"/>
                        <a:cs typeface="Open Sans Light"/>
                      </a:endParaRPr>
                    </a:p>
                  </a:txBody>
                  <a:tcPr marL="72000" marR="0" marT="1905" marB="0" anchor="b">
                    <a:solidFill>
                      <a:srgbClr val="2388A9"/>
                    </a:solidFill>
                  </a:tcPr>
                </a:tc>
                <a:tc>
                  <a:txBody>
                    <a:bodyPr/>
                    <a:lstStyle/>
                    <a:p>
                      <a:pPr marL="321310" algn="r">
                        <a:lnSpc>
                          <a:spcPts val="1195"/>
                        </a:lnSpc>
                        <a:spcBef>
                          <a:spcPts val="585"/>
                        </a:spcBef>
                      </a:pPr>
                      <a:endParaRPr sz="1600" dirty="0">
                        <a:solidFill>
                          <a:schemeClr val="bg1"/>
                        </a:solidFill>
                        <a:latin typeface="+mj-lt"/>
                        <a:cs typeface="Open Sans Light"/>
                      </a:endParaRPr>
                    </a:p>
                  </a:txBody>
                  <a:tcPr marL="0" marR="0" marT="0" marB="0" anchor="b">
                    <a:solidFill>
                      <a:srgbClr val="2388A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2144">
                <a:tc>
                  <a:txBody>
                    <a:bodyPr/>
                    <a:lstStyle/>
                    <a:p>
                      <a:pPr marL="3175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58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b="1" u="none" spc="-10" dirty="0" err="1">
                          <a:solidFill>
                            <a:srgbClr val="FFFFFF"/>
                          </a:solidFill>
                          <a:latin typeface="+mn-lt"/>
                          <a:cs typeface="Open Sans Light"/>
                        </a:rPr>
                        <a:t>Pronunciation</a:t>
                      </a:r>
                      <a:endParaRPr lang="cs-CZ" sz="1600" b="1" u="none" spc="-10" dirty="0">
                        <a:solidFill>
                          <a:srgbClr val="FFFFFF"/>
                        </a:solidFill>
                        <a:latin typeface="+mn-lt"/>
                        <a:cs typeface="Open Sans Light"/>
                      </a:endParaRPr>
                    </a:p>
                  </a:txBody>
                  <a:tcPr marL="36000" marR="0" marT="74295" marB="0" anchor="b">
                    <a:solidFill>
                      <a:srgbClr val="2388A9"/>
                    </a:solidFill>
                  </a:tcPr>
                </a:tc>
                <a:tc>
                  <a:txBody>
                    <a:bodyPr/>
                    <a:lstStyle/>
                    <a:p>
                      <a:pPr marR="23495" algn="r">
                        <a:lnSpc>
                          <a:spcPct val="100000"/>
                        </a:lnSpc>
                        <a:spcBef>
                          <a:spcPts val="585"/>
                        </a:spcBef>
                      </a:pPr>
                      <a:r>
                        <a:rPr lang="en-CZ" sz="1600" b="0" spc="-10" dirty="0">
                          <a:solidFill>
                            <a:srgbClr val="FFFFFF"/>
                          </a:solidFill>
                          <a:latin typeface="+mj-lt"/>
                          <a:cs typeface="Open Sans Light"/>
                        </a:rPr>
                        <a:t>06</a:t>
                      </a:r>
                      <a:endParaRPr lang="en-CZ" sz="1600" dirty="0">
                        <a:latin typeface="+mj-lt"/>
                        <a:cs typeface="Open Sans Light"/>
                      </a:endParaRPr>
                    </a:p>
                  </a:txBody>
                  <a:tcPr marL="0" marR="144000" marT="74295" marB="0" anchor="b">
                    <a:solidFill>
                      <a:srgbClr val="2388A9"/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sz="1600" b="0" u="none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Open Sans Light"/>
                      </a:endParaRPr>
                    </a:p>
                  </a:txBody>
                  <a:tcPr marL="72000" marR="0" marT="1905" marB="0" anchor="b">
                    <a:solidFill>
                      <a:srgbClr val="2388A9"/>
                    </a:solidFill>
                  </a:tcPr>
                </a:tc>
                <a:tc>
                  <a:txBody>
                    <a:bodyPr/>
                    <a:lstStyle/>
                    <a:p>
                      <a:pPr marL="321310" algn="r">
                        <a:lnSpc>
                          <a:spcPts val="1195"/>
                        </a:lnSpc>
                        <a:spcBef>
                          <a:spcPts val="585"/>
                        </a:spcBef>
                      </a:pPr>
                      <a:endParaRPr sz="1600" dirty="0">
                        <a:solidFill>
                          <a:schemeClr val="bg1"/>
                        </a:solidFill>
                        <a:latin typeface="+mj-lt"/>
                        <a:cs typeface="Open Sans Light"/>
                      </a:endParaRPr>
                    </a:p>
                  </a:txBody>
                  <a:tcPr marL="0" marR="0" marT="0" marB="0" anchor="b">
                    <a:solidFill>
                      <a:srgbClr val="2388A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2144">
                <a:tc>
                  <a:txBody>
                    <a:bodyPr/>
                    <a:lstStyle/>
                    <a:p>
                      <a:pPr marL="3175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58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b="1" u="none" dirty="0" err="1">
                          <a:solidFill>
                            <a:schemeClr val="bg1"/>
                          </a:solidFill>
                          <a:latin typeface="+mn-lt"/>
                          <a:cs typeface="Open Sans Light"/>
                        </a:rPr>
                        <a:t>Vocabulary</a:t>
                      </a:r>
                      <a:endParaRPr lang="cs-CZ" sz="1600" b="1" u="none" dirty="0">
                        <a:solidFill>
                          <a:schemeClr val="bg1"/>
                        </a:solidFill>
                        <a:latin typeface="+mn-lt"/>
                        <a:cs typeface="Open Sans Light"/>
                      </a:endParaRPr>
                    </a:p>
                  </a:txBody>
                  <a:tcPr marL="36000" marR="0" marT="74295" marB="0" anchor="b">
                    <a:solidFill>
                      <a:srgbClr val="2388A9"/>
                    </a:solidFill>
                  </a:tcPr>
                </a:tc>
                <a:tc>
                  <a:txBody>
                    <a:bodyPr/>
                    <a:lstStyle/>
                    <a:p>
                      <a:pPr marR="23495" algn="r">
                        <a:lnSpc>
                          <a:spcPct val="100000"/>
                        </a:lnSpc>
                        <a:spcBef>
                          <a:spcPts val="585"/>
                        </a:spcBef>
                      </a:pPr>
                      <a:r>
                        <a:rPr lang="en-CZ" sz="1600" b="0" spc="-10" dirty="0">
                          <a:solidFill>
                            <a:srgbClr val="FFFFFF"/>
                          </a:solidFill>
                          <a:latin typeface="+mj-lt"/>
                          <a:cs typeface="Open Sans Light"/>
                        </a:rPr>
                        <a:t>07</a:t>
                      </a:r>
                      <a:endParaRPr lang="en-CZ" sz="1600" dirty="0">
                        <a:latin typeface="+mj-lt"/>
                        <a:cs typeface="Open Sans Light"/>
                      </a:endParaRPr>
                    </a:p>
                  </a:txBody>
                  <a:tcPr marL="0" marR="144000" marT="74295" marB="0" anchor="b">
                    <a:solidFill>
                      <a:srgbClr val="2388A9"/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sz="1600" b="0" u="none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Open Sans Light"/>
                      </a:endParaRPr>
                    </a:p>
                  </a:txBody>
                  <a:tcPr marL="72000" marR="0" marT="1905" marB="0" anchor="b">
                    <a:solidFill>
                      <a:srgbClr val="2388A9"/>
                    </a:solidFill>
                  </a:tcPr>
                </a:tc>
                <a:tc>
                  <a:txBody>
                    <a:bodyPr/>
                    <a:lstStyle/>
                    <a:p>
                      <a:pPr marL="321310" algn="r">
                        <a:lnSpc>
                          <a:spcPts val="1195"/>
                        </a:lnSpc>
                        <a:spcBef>
                          <a:spcPts val="585"/>
                        </a:spcBef>
                      </a:pPr>
                      <a:endParaRPr sz="1600" dirty="0">
                        <a:solidFill>
                          <a:schemeClr val="bg1"/>
                        </a:solidFill>
                        <a:latin typeface="+mj-lt"/>
                        <a:cs typeface="Open Sans Light"/>
                      </a:endParaRPr>
                    </a:p>
                  </a:txBody>
                  <a:tcPr marL="0" marR="0" marT="0" marB="0" anchor="b">
                    <a:solidFill>
                      <a:srgbClr val="2388A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2144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585"/>
                        </a:spcBef>
                      </a:pPr>
                      <a:r>
                        <a:rPr lang="cs-CZ" sz="1600" b="1" u="none" dirty="0" err="1">
                          <a:solidFill>
                            <a:schemeClr val="bg1"/>
                          </a:solidFill>
                          <a:latin typeface="+mn-lt"/>
                          <a:cs typeface="Open Sans Light"/>
                        </a:rPr>
                        <a:t>Reading</a:t>
                      </a:r>
                      <a:endParaRPr lang="cs-CZ" sz="1600" b="1" u="none" dirty="0">
                        <a:solidFill>
                          <a:schemeClr val="bg1"/>
                        </a:solidFill>
                        <a:latin typeface="+mn-lt"/>
                        <a:cs typeface="Open Sans Light"/>
                      </a:endParaRPr>
                    </a:p>
                  </a:txBody>
                  <a:tcPr marL="36000" marR="0" marT="74295" marB="0" anchor="b">
                    <a:solidFill>
                      <a:srgbClr val="2388A9"/>
                    </a:solidFill>
                  </a:tcPr>
                </a:tc>
                <a:tc>
                  <a:txBody>
                    <a:bodyPr/>
                    <a:lstStyle/>
                    <a:p>
                      <a:pPr marR="23495" algn="r">
                        <a:lnSpc>
                          <a:spcPct val="100000"/>
                        </a:lnSpc>
                        <a:spcBef>
                          <a:spcPts val="585"/>
                        </a:spcBef>
                      </a:pPr>
                      <a:r>
                        <a:rPr lang="cs-CZ" sz="1600" dirty="0">
                          <a:solidFill>
                            <a:schemeClr val="bg1"/>
                          </a:solidFill>
                          <a:latin typeface="+mj-lt"/>
                          <a:cs typeface="Open Sans Light"/>
                        </a:rPr>
                        <a:t>08</a:t>
                      </a:r>
                    </a:p>
                  </a:txBody>
                  <a:tcPr marL="0" marR="144000" marT="74295" marB="0" anchor="b">
                    <a:solidFill>
                      <a:srgbClr val="2388A9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lnSpc>
                          <a:spcPct val="100000"/>
                        </a:lnSpc>
                        <a:spcBef>
                          <a:spcPts val="585"/>
                        </a:spcBef>
                      </a:pPr>
                      <a:endParaRPr lang="cs-CZ" sz="1600" b="1" u="none" dirty="0">
                        <a:solidFill>
                          <a:schemeClr val="bg1"/>
                        </a:solidFill>
                        <a:latin typeface="+mj-lt"/>
                        <a:cs typeface="Open Sans"/>
                      </a:endParaRPr>
                    </a:p>
                  </a:txBody>
                  <a:tcPr marL="72000" marR="0" marT="74295" marB="0" anchor="b">
                    <a:solidFill>
                      <a:srgbClr val="2388A9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1600" b="1" dirty="0">
                        <a:solidFill>
                          <a:schemeClr val="bg1"/>
                        </a:solidFill>
                        <a:latin typeface="+mj-lt"/>
                        <a:cs typeface="Open Sans"/>
                      </a:endParaRPr>
                    </a:p>
                  </a:txBody>
                  <a:tcPr marL="0" marR="0" marT="1905" marB="0" anchor="b">
                    <a:solidFill>
                      <a:srgbClr val="2388A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22144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585"/>
                        </a:spcBef>
                      </a:pPr>
                      <a:r>
                        <a:rPr lang="cs-CZ" sz="1600" b="1" u="none" dirty="0" err="1">
                          <a:solidFill>
                            <a:schemeClr val="bg1"/>
                          </a:solidFill>
                          <a:latin typeface="+mn-lt"/>
                          <a:cs typeface="Open Sans Light"/>
                        </a:rPr>
                        <a:t>Listening</a:t>
                      </a:r>
                      <a:endParaRPr lang="cs-CZ" sz="1600" b="1" u="none" dirty="0">
                        <a:solidFill>
                          <a:schemeClr val="bg1"/>
                        </a:solidFill>
                        <a:latin typeface="+mn-lt"/>
                        <a:cs typeface="Open Sans Light"/>
                      </a:endParaRPr>
                    </a:p>
                  </a:txBody>
                  <a:tcPr marL="36000" marR="0" marT="74295" marB="0" anchor="b">
                    <a:solidFill>
                      <a:srgbClr val="2388A9"/>
                    </a:solidFill>
                  </a:tcPr>
                </a:tc>
                <a:tc>
                  <a:txBody>
                    <a:bodyPr/>
                    <a:lstStyle/>
                    <a:p>
                      <a:pPr marR="23495" algn="r">
                        <a:lnSpc>
                          <a:spcPct val="100000"/>
                        </a:lnSpc>
                        <a:spcBef>
                          <a:spcPts val="585"/>
                        </a:spcBef>
                      </a:pPr>
                      <a:r>
                        <a:rPr lang="cs-CZ" sz="1600" dirty="0">
                          <a:solidFill>
                            <a:schemeClr val="bg1"/>
                          </a:solidFill>
                          <a:latin typeface="+mj-lt"/>
                          <a:cs typeface="Open Sans Light"/>
                        </a:rPr>
                        <a:t>09</a:t>
                      </a:r>
                    </a:p>
                  </a:txBody>
                  <a:tcPr marL="0" marR="144000" marT="74295" marB="0" anchor="b">
                    <a:solidFill>
                      <a:srgbClr val="2388A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58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cs-CZ" sz="1600" b="1" u="none" dirty="0">
                        <a:solidFill>
                          <a:schemeClr val="bg1"/>
                        </a:solidFill>
                        <a:latin typeface="+mn-lt"/>
                        <a:cs typeface="Open Sans Light"/>
                      </a:endParaRPr>
                    </a:p>
                  </a:txBody>
                  <a:tcPr marL="72000" marR="0" marT="74295" marB="0" anchor="b">
                    <a:solidFill>
                      <a:srgbClr val="2388A9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cs-CZ" sz="1600" kern="1200" dirty="0">
                        <a:solidFill>
                          <a:schemeClr val="bg1"/>
                        </a:solidFill>
                        <a:latin typeface="+mj-lt"/>
                        <a:ea typeface="+mn-ea"/>
                        <a:cs typeface="Open Sans Light"/>
                      </a:endParaRPr>
                    </a:p>
                  </a:txBody>
                  <a:tcPr marL="0" marR="0" marT="1905" marB="0" anchor="b">
                    <a:solidFill>
                      <a:srgbClr val="2388A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22144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585"/>
                        </a:spcBef>
                      </a:pPr>
                      <a:r>
                        <a:rPr lang="cs-CZ" sz="1600" b="1" u="none" dirty="0" err="1">
                          <a:solidFill>
                            <a:schemeClr val="bg1"/>
                          </a:solidFill>
                          <a:latin typeface="+mn-lt"/>
                          <a:cs typeface="Open Sans Light"/>
                        </a:rPr>
                        <a:t>Speaking</a:t>
                      </a:r>
                      <a:endParaRPr sz="1600" b="1" u="none" dirty="0">
                        <a:solidFill>
                          <a:schemeClr val="bg1"/>
                        </a:solidFill>
                        <a:latin typeface="+mn-lt"/>
                        <a:cs typeface="Open Sans Light"/>
                      </a:endParaRPr>
                    </a:p>
                  </a:txBody>
                  <a:tcPr marL="36000" marR="0" marT="74295" marB="0" anchor="b">
                    <a:solidFill>
                      <a:srgbClr val="2388A9"/>
                    </a:solidFill>
                  </a:tcPr>
                </a:tc>
                <a:tc>
                  <a:txBody>
                    <a:bodyPr/>
                    <a:lstStyle/>
                    <a:p>
                      <a:pPr marR="23495" algn="r">
                        <a:lnSpc>
                          <a:spcPct val="100000"/>
                        </a:lnSpc>
                        <a:spcBef>
                          <a:spcPts val="585"/>
                        </a:spcBef>
                      </a:pPr>
                      <a:r>
                        <a:rPr lang="cs-CZ" sz="1600" dirty="0">
                          <a:solidFill>
                            <a:schemeClr val="bg1"/>
                          </a:solidFill>
                          <a:latin typeface="+mj-lt"/>
                          <a:cs typeface="Open Sans Light"/>
                        </a:rPr>
                        <a:t>10</a:t>
                      </a:r>
                    </a:p>
                  </a:txBody>
                  <a:tcPr marL="0" marR="144000" marT="74295" marB="0" anchor="b">
                    <a:solidFill>
                      <a:srgbClr val="2388A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58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cs-CZ" sz="1600" b="1" u="none" dirty="0">
                        <a:solidFill>
                          <a:schemeClr val="bg1"/>
                        </a:solidFill>
                        <a:latin typeface="+mn-lt"/>
                        <a:cs typeface="Open Sans Light"/>
                      </a:endParaRPr>
                    </a:p>
                  </a:txBody>
                  <a:tcPr marL="72000" marR="0" marT="74295" marB="0" anchor="b">
                    <a:lnB>
                      <a:noFill/>
                    </a:lnB>
                    <a:solidFill>
                      <a:srgbClr val="2388A9"/>
                    </a:solidFill>
                  </a:tcPr>
                </a:tc>
                <a:tc>
                  <a:txBody>
                    <a:bodyPr/>
                    <a:lstStyle/>
                    <a:p>
                      <a:pPr marR="24130" algn="r">
                        <a:lnSpc>
                          <a:spcPct val="100000"/>
                        </a:lnSpc>
                        <a:spcBef>
                          <a:spcPts val="585"/>
                        </a:spcBef>
                      </a:pPr>
                      <a:endParaRPr sz="1600" dirty="0">
                        <a:solidFill>
                          <a:schemeClr val="bg1"/>
                        </a:solidFill>
                        <a:latin typeface="+mj-lt"/>
                        <a:cs typeface="Open Sans Light"/>
                      </a:endParaRPr>
                    </a:p>
                  </a:txBody>
                  <a:tcPr marL="0" marR="0" marT="74295" marB="0" anchor="b">
                    <a:solidFill>
                      <a:srgbClr val="2388A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22144">
                <a:tc>
                  <a:txBody>
                    <a:bodyPr/>
                    <a:lstStyle/>
                    <a:p>
                      <a:pPr marL="31750" marR="0" lvl="0" indent="0" algn="l" defTabSz="914400" rtl="0" eaLnBrk="1" fontAlgn="auto" latinLnBrk="0" hangingPunct="1">
                        <a:lnSpc>
                          <a:spcPts val="1110"/>
                        </a:lnSpc>
                        <a:spcBef>
                          <a:spcPts val="58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b="1" u="none" dirty="0" err="1">
                          <a:solidFill>
                            <a:schemeClr val="bg1"/>
                          </a:solidFill>
                          <a:latin typeface="+mn-lt"/>
                          <a:cs typeface="Open Sans Light"/>
                        </a:rPr>
                        <a:t>Writing</a:t>
                      </a:r>
                      <a:endParaRPr lang="cs-CZ" sz="1600" b="1" u="none" dirty="0">
                        <a:solidFill>
                          <a:schemeClr val="bg1"/>
                        </a:solidFill>
                        <a:latin typeface="+mn-lt"/>
                        <a:cs typeface="Open Sans Light"/>
                      </a:endParaRPr>
                    </a:p>
                  </a:txBody>
                  <a:tcPr marL="36000" marR="0" marT="74295" marB="0" anchor="b">
                    <a:solidFill>
                      <a:srgbClr val="2388A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>
                        <a:lnSpc>
                          <a:spcPts val="1110"/>
                        </a:lnSpc>
                        <a:spcBef>
                          <a:spcPts val="585"/>
                        </a:spcBef>
                      </a:pPr>
                      <a:r>
                        <a:rPr lang="cs-CZ" sz="1600" b="0" dirty="0">
                          <a:solidFill>
                            <a:schemeClr val="bg1"/>
                          </a:solidFill>
                          <a:latin typeface="+mj-lt"/>
                          <a:cs typeface="Open Sans Light"/>
                        </a:rPr>
                        <a:t>11</a:t>
                      </a:r>
                    </a:p>
                  </a:txBody>
                  <a:tcPr marL="0" marR="144000" marT="74295" marB="0" anchor="b">
                    <a:solidFill>
                      <a:srgbClr val="2388A9"/>
                    </a:solidFill>
                  </a:tcPr>
                </a:tc>
                <a:tc>
                  <a:txBody>
                    <a:bodyPr/>
                    <a:lstStyle/>
                    <a:p>
                      <a:endParaRPr sz="1600" b="1" dirty="0">
                        <a:solidFill>
                          <a:schemeClr val="bg1"/>
                        </a:solidFill>
                      </a:endParaRPr>
                    </a:p>
                  </a:txBody>
                  <a:tcPr marL="72000" marR="0" marT="74295" marB="0" anchor="b">
                    <a:lnR w="12700" cap="flat" cmpd="sng" algn="ctr">
                      <a:solidFill>
                        <a:srgbClr val="2388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solidFill>
                      <a:srgbClr val="2388A9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sz="1600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marL="72000" marR="0" marT="74295" marB="0" anchor="b">
                    <a:lnL w="12700" cap="flat" cmpd="sng" algn="ctr">
                      <a:solidFill>
                        <a:srgbClr val="2388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2388A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22144">
                <a:tc>
                  <a:txBody>
                    <a:bodyPr/>
                    <a:lstStyle/>
                    <a:p>
                      <a:pPr marL="3175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sz="1600" b="0" u="none" dirty="0">
                        <a:solidFill>
                          <a:schemeClr val="bg1"/>
                        </a:solidFill>
                        <a:latin typeface="+mn-lt"/>
                        <a:cs typeface="Open Sans Light"/>
                      </a:endParaRPr>
                    </a:p>
                  </a:txBody>
                  <a:tcPr marL="36000" marR="0" marT="8255" marB="0" anchor="b">
                    <a:solidFill>
                      <a:srgbClr val="2388A9"/>
                    </a:solidFill>
                  </a:tcPr>
                </a:tc>
                <a:tc>
                  <a:txBody>
                    <a:bodyPr/>
                    <a:lstStyle/>
                    <a:p>
                      <a:pPr marL="321310" algn="r">
                        <a:lnSpc>
                          <a:spcPct val="100000"/>
                        </a:lnSpc>
                        <a:spcBef>
                          <a:spcPts val="65"/>
                        </a:spcBef>
                      </a:pPr>
                      <a:endParaRPr lang="cs-CZ" sz="1600" b="1" dirty="0">
                        <a:solidFill>
                          <a:schemeClr val="bg1"/>
                        </a:solidFill>
                        <a:latin typeface="+mj-lt"/>
                        <a:cs typeface="Open Sans Light"/>
                      </a:endParaRPr>
                    </a:p>
                  </a:txBody>
                  <a:tcPr marL="0" marR="144000" marT="8255" marB="0" anchor="b">
                    <a:solidFill>
                      <a:srgbClr val="2388A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cs-CZ" sz="1600" b="1" u="none" dirty="0">
                        <a:solidFill>
                          <a:schemeClr val="bg1"/>
                        </a:solidFill>
                        <a:latin typeface="+mn-lt"/>
                        <a:cs typeface="Open Sans Light"/>
                      </a:endParaRPr>
                    </a:p>
                  </a:txBody>
                  <a:tcPr marL="72000" marR="0" marT="8255" marB="0" anchor="b">
                    <a:lnR w="12700" cap="flat" cmpd="sng" algn="ctr">
                      <a:solidFill>
                        <a:srgbClr val="2388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2388A9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sz="1600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marL="72000" marR="0" marT="8255" marB="0" anchor="b">
                    <a:lnL w="12700" cap="flat" cmpd="sng" algn="ctr">
                      <a:solidFill>
                        <a:srgbClr val="2388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2388A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22144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65"/>
                        </a:spcBef>
                      </a:pPr>
                      <a:endParaRPr sz="1600" b="1" dirty="0">
                        <a:solidFill>
                          <a:schemeClr val="bg1"/>
                        </a:solidFill>
                        <a:latin typeface="+mj-lt"/>
                        <a:cs typeface="Open Sans Light"/>
                      </a:endParaRPr>
                    </a:p>
                  </a:txBody>
                  <a:tcPr marL="36000" marR="0" marT="8255" marB="0" anchor="b">
                    <a:solidFill>
                      <a:srgbClr val="2388A9"/>
                    </a:solidFill>
                  </a:tcPr>
                </a:tc>
                <a:tc>
                  <a:txBody>
                    <a:bodyPr/>
                    <a:lstStyle/>
                    <a:p>
                      <a:pPr marL="321310" algn="r">
                        <a:lnSpc>
                          <a:spcPct val="100000"/>
                        </a:lnSpc>
                        <a:spcBef>
                          <a:spcPts val="65"/>
                        </a:spcBef>
                      </a:pPr>
                      <a:endParaRPr sz="1600" dirty="0">
                        <a:solidFill>
                          <a:schemeClr val="bg1"/>
                        </a:solidFill>
                        <a:latin typeface="+mj-lt"/>
                        <a:cs typeface="Open Sans Light"/>
                      </a:endParaRPr>
                    </a:p>
                  </a:txBody>
                  <a:tcPr marL="0" marR="144000" marT="8255" marB="0" anchor="b">
                    <a:solidFill>
                      <a:srgbClr val="2388A9"/>
                    </a:solidFill>
                  </a:tcPr>
                </a:tc>
                <a:tc>
                  <a:txBody>
                    <a:bodyPr/>
                    <a:lstStyle/>
                    <a:p>
                      <a:endParaRPr sz="1600" dirty="0"/>
                    </a:p>
                  </a:txBody>
                  <a:tcPr marL="72000" marR="0" marT="74295" marB="0" anchor="b">
                    <a:lnR w="12700" cap="flat" cmpd="sng" algn="ctr">
                      <a:solidFill>
                        <a:srgbClr val="2388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2388A9"/>
                    </a:solidFill>
                  </a:tcPr>
                </a:tc>
                <a:tc>
                  <a:txBody>
                    <a:bodyPr/>
                    <a:lstStyle/>
                    <a:p>
                      <a:endParaRPr sz="1600" dirty="0"/>
                    </a:p>
                  </a:txBody>
                  <a:tcPr marL="72000" marR="0" marT="74295" marB="0" anchor="b">
                    <a:lnL w="12700" cap="flat" cmpd="sng" algn="ctr">
                      <a:solidFill>
                        <a:srgbClr val="2388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2388A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8" name="Obdélník 7"/>
          <p:cNvSpPr/>
          <p:nvPr/>
        </p:nvSpPr>
        <p:spPr>
          <a:xfrm>
            <a:off x="1882638" y="1048550"/>
            <a:ext cx="479087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4000" b="1" spc="-15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Obsah lekce</a:t>
            </a:r>
            <a:endParaRPr lang="cs-CZ" sz="3600" b="1" spc="-15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EBEE545-8406-155D-9973-9DA764718A0C}"/>
              </a:ext>
            </a:extLst>
          </p:cNvPr>
          <p:cNvSpPr/>
          <p:nvPr/>
        </p:nvSpPr>
        <p:spPr>
          <a:xfrm>
            <a:off x="6512560" y="6480000"/>
            <a:ext cx="3208256" cy="28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Z" dirty="0"/>
          </a:p>
        </p:txBody>
      </p:sp>
    </p:spTree>
    <p:extLst>
      <p:ext uri="{BB962C8B-B14F-4D97-AF65-F5344CB8AC3E}">
        <p14:creationId xmlns:p14="http://schemas.microsoft.com/office/powerpoint/2010/main" val="29149411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EDD47D-29AA-C5FD-1FD6-B30A101176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5A</a:t>
            </a:r>
            <a:r>
              <a:rPr lang="en-CZ" dirty="0"/>
              <a:t> Grammar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92D6B9-18D1-4958-DDA4-376D3A0C42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mtClean="0"/>
              <a:t>5</a:t>
            </a:fld>
            <a:endParaRPr lang="cs-CZ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19AF550-F312-63EA-0CBC-820308CA15EA}"/>
              </a:ext>
            </a:extLst>
          </p:cNvPr>
          <p:cNvSpPr/>
          <p:nvPr/>
        </p:nvSpPr>
        <p:spPr>
          <a:xfrm>
            <a:off x="6512560" y="6480000"/>
            <a:ext cx="3208256" cy="28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Z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4D5F114-72DA-BEEB-27E0-8975BA45440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1520" y="909647"/>
            <a:ext cx="8859090" cy="594835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32F043F-B67C-2764-EAF7-79A2675C204F}"/>
              </a:ext>
            </a:extLst>
          </p:cNvPr>
          <p:cNvSpPr txBox="1"/>
          <p:nvPr/>
        </p:nvSpPr>
        <p:spPr>
          <a:xfrm>
            <a:off x="7752133" y="445347"/>
            <a:ext cx="48766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CZ" sz="2400" dirty="0">
                <a:solidFill>
                  <a:srgbClr val="2388A9"/>
                </a:solidFill>
              </a:rPr>
              <a:t>Grammar Bank; p. 140</a:t>
            </a:r>
          </a:p>
        </p:txBody>
      </p:sp>
    </p:spTree>
    <p:extLst>
      <p:ext uri="{BB962C8B-B14F-4D97-AF65-F5344CB8AC3E}">
        <p14:creationId xmlns:p14="http://schemas.microsoft.com/office/powerpoint/2010/main" val="14366908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BAA859-B1CD-11D5-3F62-E9CAFBE9B6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5A</a:t>
            </a:r>
            <a:r>
              <a:rPr lang="en-CZ" dirty="0"/>
              <a:t> Pronunciation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F97C08-20A3-2B9A-4E8E-3068C3BD53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mtClean="0"/>
              <a:t>6</a:t>
            </a:fld>
            <a:endParaRPr lang="cs-CZ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0562748-642F-5960-8FBD-0AEEABA5451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1640" y="1048539"/>
            <a:ext cx="6638936" cy="138914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6DDB678-1073-0376-315F-43812822745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1640" y="2437687"/>
            <a:ext cx="6638936" cy="14145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0EE4654-FDF0-2474-EDE9-53F929946FEA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05004" y="2772000"/>
            <a:ext cx="5253588" cy="39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38271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6E8D30-1A4A-AB9C-34A3-3329C31F58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5A</a:t>
            </a:r>
            <a:r>
              <a:rPr lang="en-CZ" dirty="0"/>
              <a:t> Vocabulary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E36BC6-67B6-B9ED-47F7-3C4C13E56A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mtClean="0"/>
              <a:t>7</a:t>
            </a:fld>
            <a:endParaRPr lang="cs-CZ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68CFB03-0A0A-A8A5-6341-523C97FF6243}"/>
              </a:ext>
            </a:extLst>
          </p:cNvPr>
          <p:cNvSpPr txBox="1"/>
          <p:nvPr/>
        </p:nvSpPr>
        <p:spPr>
          <a:xfrm>
            <a:off x="2621201" y="848824"/>
            <a:ext cx="72948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CZ" sz="2400" dirty="0">
                <a:solidFill>
                  <a:srgbClr val="2388A9"/>
                </a:solidFill>
              </a:rPr>
              <a:t>Vocabulary Bank; p. 157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7E018E4-87D0-04E2-E321-B2F64E687A9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0"/>
            <a:ext cx="5283143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4C37B77-E056-B525-1198-2260D642858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8221" y="1480051"/>
            <a:ext cx="5004136" cy="5208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63385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C32FE0-14A3-045D-6A32-D806EE8AF8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5A</a:t>
            </a:r>
            <a:r>
              <a:rPr lang="en-CZ" dirty="0"/>
              <a:t> Reading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FA460A-C825-6963-1005-1BFE996505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mtClean="0"/>
              <a:t>8</a:t>
            </a:fld>
            <a:endParaRPr lang="cs-CZ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01CBDA2-E5A3-EAC9-96E0-726B74F2FB6B}"/>
              </a:ext>
            </a:extLst>
          </p:cNvPr>
          <p:cNvSpPr/>
          <p:nvPr/>
        </p:nvSpPr>
        <p:spPr>
          <a:xfrm>
            <a:off x="6512560" y="6480000"/>
            <a:ext cx="3208256" cy="28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Z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1638AD3-5C69-69CF-3006-A95D92AE075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6080" y="907012"/>
            <a:ext cx="7352123" cy="57588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112B7EA-75C3-8F46-06BF-FBCE58AEEF4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90003" y="0"/>
            <a:ext cx="2583366" cy="447912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2EFE0FF-5D8C-1363-83AE-3EF51B04845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33486" y="4178360"/>
            <a:ext cx="2079765" cy="260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1865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C32FE0-14A3-045D-6A32-D806EE8AF8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5A</a:t>
            </a:r>
            <a:r>
              <a:rPr lang="en-CZ" dirty="0"/>
              <a:t> Listening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FA460A-C825-6963-1005-1BFE996505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mtClean="0"/>
              <a:t>9</a:t>
            </a:fld>
            <a:endParaRPr lang="cs-CZ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2BF1A6A-580D-FD09-5E5C-F4DCE7728436}"/>
              </a:ext>
            </a:extLst>
          </p:cNvPr>
          <p:cNvSpPr/>
          <p:nvPr/>
        </p:nvSpPr>
        <p:spPr>
          <a:xfrm>
            <a:off x="6512560" y="6480000"/>
            <a:ext cx="3208256" cy="28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Z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23B0A16-8EAF-45FB-BED6-8948E096840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18090" y="0"/>
            <a:ext cx="4711791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AEE0305-1886-15C4-BAE7-54A64DCAD2E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560" y="1896546"/>
            <a:ext cx="5646912" cy="3971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153604"/>
      </p:ext>
    </p:extLst>
  </p:cSld>
  <p:clrMapOvr>
    <a:masterClrMapping/>
  </p:clrMapOvr>
</p:sld>
</file>

<file path=ppt/theme/theme1.xml><?xml version="1.0" encoding="utf-8"?>
<a:theme xmlns:a="http://schemas.openxmlformats.org/drawingml/2006/main" name="VŠEM 2021">
  <a:themeElements>
    <a:clrScheme name="Vlastní 33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70AD47"/>
      </a:hlink>
      <a:folHlink>
        <a:srgbClr val="954F72"/>
      </a:folHlink>
    </a:clrScheme>
    <a:fontScheme name="Motiv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iv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Šablona Akademie VŠEM.potx.pptx" id="{717EA536-0998-46C9-86E7-D6144D8C8E34}" vid="{83C76FF8-1325-42BE-A3BB-C12C64C1000B}"/>
    </a:ext>
  </a:ext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VŠEM 2021</Template>
  <TotalTime>1472</TotalTime>
  <Words>71</Words>
  <Application>Microsoft Macintosh PowerPoint</Application>
  <PresentationFormat>Widescreen</PresentationFormat>
  <Paragraphs>43</Paragraphs>
  <Slides>11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Arial</vt:lpstr>
      <vt:lpstr>Calibri</vt:lpstr>
      <vt:lpstr>Calibri Light</vt:lpstr>
      <vt:lpstr>Verdana</vt:lpstr>
      <vt:lpstr>Wingdings</vt:lpstr>
      <vt:lpstr>VŠEM 2021</vt:lpstr>
      <vt:lpstr>PowerPoint Presentation</vt:lpstr>
      <vt:lpstr>4B Speaking</vt:lpstr>
      <vt:lpstr>PowerPoint Presentation</vt:lpstr>
      <vt:lpstr>PowerPoint Presentation</vt:lpstr>
      <vt:lpstr>5A Grammar</vt:lpstr>
      <vt:lpstr>5A Pronunciation </vt:lpstr>
      <vt:lpstr>5A Vocabulary</vt:lpstr>
      <vt:lpstr>5A Reading</vt:lpstr>
      <vt:lpstr>5A Listening</vt:lpstr>
      <vt:lpstr>5A Speaking</vt:lpstr>
      <vt:lpstr>5A Writing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Zuzana Slavíková</dc:creator>
  <cp:lastModifiedBy>Zuzana Slavíková</cp:lastModifiedBy>
  <cp:revision>31</cp:revision>
  <dcterms:created xsi:type="dcterms:W3CDTF">2022-09-11T16:33:35Z</dcterms:created>
  <dcterms:modified xsi:type="dcterms:W3CDTF">2023-01-01T16:30:57Z</dcterms:modified>
</cp:coreProperties>
</file>