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sldIdLst>
    <p:sldId id="278" r:id="rId2"/>
    <p:sldId id="285" r:id="rId3"/>
    <p:sldId id="297" r:id="rId4"/>
    <p:sldId id="257" r:id="rId5"/>
    <p:sldId id="280" r:id="rId6"/>
    <p:sldId id="282" r:id="rId7"/>
    <p:sldId id="283" r:id="rId8"/>
    <p:sldId id="290" r:id="rId9"/>
    <p:sldId id="286" r:id="rId10"/>
    <p:sldId id="288" r:id="rId11"/>
    <p:sldId id="29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85"/>
            <p14:sldId id="297"/>
            <p14:sldId id="257"/>
            <p14:sldId id="280"/>
            <p14:sldId id="282"/>
            <p14:sldId id="283"/>
            <p14:sldId id="290"/>
            <p14:sldId id="286"/>
            <p14:sldId id="288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4A</a:t>
            </a:r>
            <a:r>
              <a:rPr lang="en-CZ" dirty="0"/>
              <a:t>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C86BD-D4AF-71B8-B192-97D64CDF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5" y="934720"/>
            <a:ext cx="3721100" cy="535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40565-8816-A7EF-CD2E-BCE3145D43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415" y="925079"/>
            <a:ext cx="3721100" cy="2853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42EE0F-FE50-AC47-D5F7-A49341751C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035" y="976746"/>
            <a:ext cx="3472524" cy="2759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34796-05F5-D17B-FA72-2BAF8073FA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251" y="3912549"/>
            <a:ext cx="4696304" cy="27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4A</a:t>
            </a:r>
            <a:r>
              <a:rPr lang="en-CZ" dirty="0"/>
              <a:t>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1C885-92E6-0BBD-5C16-F989EE81B3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444" y="53604"/>
            <a:ext cx="4934849" cy="6750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86C43-48E4-D4BF-13B4-548C0C1E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644" y="2564130"/>
            <a:ext cx="5892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Souhrn minulé lekce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EF09A-CA6F-0B44-252A-F8DA189B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333041"/>
            <a:ext cx="8544098" cy="4170372"/>
          </a:xfrm>
        </p:spPr>
        <p:txBody>
          <a:bodyPr/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 check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endParaRPr lang="en-CZ" dirty="0">
              <a:latin typeface="Calibri" panose="020F0502020204030204"/>
            </a:endParaRP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Articles</a:t>
            </a: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lang="en-CZ" dirty="0">
                <a:solidFill>
                  <a:srgbClr val="2388A9"/>
                </a:solidFill>
                <a:latin typeface="Calibri" panose="020F0502020204030204"/>
              </a:rPr>
              <a:t>a/an</a:t>
            </a: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kumimoji="0" lang="en-CZ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lang="en-CZ" dirty="0">
                <a:solidFill>
                  <a:srgbClr val="2388A9"/>
                </a:solidFill>
                <a:latin typeface="Calibri" panose="020F0502020204030204"/>
              </a:rPr>
              <a:t>he</a:t>
            </a: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lang="en-CZ" dirty="0">
                <a:solidFill>
                  <a:srgbClr val="2388A9"/>
                </a:solidFill>
                <a:latin typeface="Calibri" panose="020F0502020204030204"/>
              </a:rPr>
              <a:t>zero article</a:t>
            </a:r>
            <a:endParaRPr kumimoji="0" lang="en-CZ" i="0" u="none" strike="noStrike" kern="1200" cap="none" spc="0" normalizeH="0" baseline="0" noProof="0" dirty="0">
              <a:ln>
                <a:noFill/>
              </a:ln>
              <a:solidFill>
                <a:srgbClr val="2388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endParaRPr lang="en-CZ" dirty="0">
              <a:latin typeface="Calibri" panose="020F0502020204030204"/>
            </a:endParaRP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lang="en-CZ" dirty="0">
                <a:latin typeface="Calibri" panose="020F0502020204030204"/>
              </a:rPr>
              <a:t>Practical English: Episode 2 </a:t>
            </a:r>
            <a:r>
              <a:rPr lang="en-CZ" b="0" dirty="0">
                <a:latin typeface="Calibri" panose="020F0502020204030204"/>
              </a:rPr>
              <a:t>(part 2)</a:t>
            </a:r>
            <a:endParaRPr lang="en-CZ" dirty="0">
              <a:latin typeface="Calibri" panose="020F0502020204030204"/>
            </a:endParaRP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endParaRPr lang="en-CZ" dirty="0">
              <a:solidFill>
                <a:srgbClr val="2388A9"/>
              </a:solidFill>
              <a:latin typeface="Calibri" panose="020F0502020204030204"/>
            </a:endParaRPr>
          </a:p>
          <a:p>
            <a:pPr marL="147637" lvl="1" indent="0">
              <a:buClr>
                <a:srgbClr val="2388A9"/>
              </a:buClr>
              <a:buSzPct val="130000"/>
              <a:buNone/>
              <a:defRPr/>
            </a:pPr>
            <a:endParaRPr lang="en-CZ" dirty="0">
              <a:solidFill>
                <a:srgbClr val="2388A9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23597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Practical English: </a:t>
            </a:r>
            <a:r>
              <a:rPr lang="en-CZ" b="0" dirty="0"/>
              <a:t>episode 2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E1B9C-8782-999A-5593-3D12E319EF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055" y="1327478"/>
            <a:ext cx="8387890" cy="46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6D759-DDD1-9726-A04C-2D90DE770B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85" y="2778020"/>
            <a:ext cx="11698891" cy="10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79002047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4A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r>
                        <a:rPr lang="cs-CZ" sz="1600" b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: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can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,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could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,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be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able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to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en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0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5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pop </a:t>
                      </a:r>
                      <a:r>
                        <a:rPr lang="cs-CZ" sz="1600" b="0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quiz</a:t>
                      </a:r>
                      <a:endParaRPr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06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endParaRPr lang="cs-CZ"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07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Vocabulary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08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09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10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ts val="111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endParaRPr lang="cs-CZ" sz="1600" b="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4A</a:t>
            </a:r>
            <a:r>
              <a:rPr lang="en-CZ" dirty="0"/>
              <a:t>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can</a:t>
            </a:r>
            <a:r>
              <a:rPr lang="cs-CZ" sz="3200" b="0" spc="-15" dirty="0">
                <a:latin typeface="+mn-lt"/>
                <a:cs typeface="Open Sans"/>
              </a:rPr>
              <a:t>, </a:t>
            </a:r>
            <a:r>
              <a:rPr lang="cs-CZ" sz="3200" b="0" spc="-15" dirty="0" err="1">
                <a:latin typeface="+mn-lt"/>
                <a:cs typeface="Open Sans"/>
              </a:rPr>
              <a:t>could</a:t>
            </a:r>
            <a:r>
              <a:rPr lang="cs-CZ" sz="3200" b="0" spc="-15" dirty="0">
                <a:latin typeface="+mn-lt"/>
                <a:cs typeface="Open Sans"/>
              </a:rPr>
              <a:t>, </a:t>
            </a:r>
            <a:r>
              <a:rPr lang="cs-CZ" sz="3200" b="0" spc="-15" dirty="0" err="1">
                <a:latin typeface="+mn-lt"/>
                <a:cs typeface="Open Sans"/>
              </a:rPr>
              <a:t>be</a:t>
            </a:r>
            <a:r>
              <a:rPr lang="cs-CZ" sz="3200" b="0" spc="-15" dirty="0">
                <a:latin typeface="+mn-lt"/>
                <a:cs typeface="Open Sans"/>
              </a:rPr>
              <a:t> </a:t>
            </a:r>
            <a:r>
              <a:rPr lang="cs-CZ" sz="3200" b="0" spc="-15" dirty="0" err="1">
                <a:latin typeface="+mn-lt"/>
                <a:cs typeface="Open Sans"/>
              </a:rPr>
              <a:t>able</a:t>
            </a:r>
            <a:r>
              <a:rPr lang="cs-CZ" sz="3200" b="0" spc="-15" dirty="0">
                <a:latin typeface="+mn-lt"/>
                <a:cs typeface="Open Sans"/>
              </a:rPr>
              <a:t> to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2FEB4-93CD-09B2-2833-58CEBD1DFE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84" y="958760"/>
            <a:ext cx="10054709" cy="549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302" y="958760"/>
            <a:ext cx="4126345" cy="369332"/>
          </a:xfrm>
        </p:spPr>
        <p:txBody>
          <a:bodyPr/>
          <a:lstStyle/>
          <a:p>
            <a:r>
              <a:rPr lang="en-CZ" sz="1800" dirty="0"/>
              <a:t>Student’s Book: p. 138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301244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4A</a:t>
            </a:r>
            <a:r>
              <a:rPr lang="en-CZ" dirty="0"/>
              <a:t> Grammar:</a:t>
            </a:r>
            <a:r>
              <a:rPr lang="en-CZ" b="0" dirty="0"/>
              <a:t> pop quiz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7EA9A-4740-9CC2-3F70-E04CA52CB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916" y="1019749"/>
            <a:ext cx="9206168" cy="54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1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4A</a:t>
            </a:r>
            <a:r>
              <a:rPr lang="en-CZ" dirty="0"/>
              <a:t> Pronunciation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057" y="5537539"/>
            <a:ext cx="5806823" cy="369332"/>
          </a:xfrm>
        </p:spPr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BFC6A-0FF7-0933-03D7-D4F269847D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2" y="934720"/>
            <a:ext cx="741879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8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4A</a:t>
            </a:r>
            <a:r>
              <a:rPr lang="en-CZ" dirty="0"/>
              <a:t> Vocabulary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C53414-42B6-E020-CE1A-566B0771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89" y="1208405"/>
            <a:ext cx="4987175" cy="877163"/>
          </a:xfrm>
        </p:spPr>
        <p:txBody>
          <a:bodyPr/>
          <a:lstStyle/>
          <a:p>
            <a:endParaRPr lang="en-GB" sz="2000" dirty="0">
              <a:solidFill>
                <a:srgbClr val="2388A9"/>
              </a:solidFill>
            </a:endParaRPr>
          </a:p>
          <a:p>
            <a:pPr lvl="1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035B4-3591-A29B-0AE9-5E627864A8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08" y="965108"/>
            <a:ext cx="6073900" cy="303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D4FB6-AA5F-A77B-ACA1-4D33D2C6DE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42047"/>
            <a:ext cx="6966092" cy="29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02146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1417</TotalTime>
  <Words>101</Words>
  <Application>Microsoft Macintosh PowerPoint</Application>
  <PresentationFormat>Widescreen</PresentationFormat>
  <Paragraphs>47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VŠEM 2021</vt:lpstr>
      <vt:lpstr>PowerPoint Presentation</vt:lpstr>
      <vt:lpstr>Souhrn minulé lekce</vt:lpstr>
      <vt:lpstr>Practical English: episode 2</vt:lpstr>
      <vt:lpstr>PowerPoint Presentation</vt:lpstr>
      <vt:lpstr>PowerPoint Presentation</vt:lpstr>
      <vt:lpstr>4A Grammar: can, could, be able to</vt:lpstr>
      <vt:lpstr>4A Grammar: pop quiz</vt:lpstr>
      <vt:lpstr>4A Pronunciation</vt:lpstr>
      <vt:lpstr>4A Vocabulary</vt:lpstr>
      <vt:lpstr>4A Reading</vt:lpstr>
      <vt:lpstr>4A Speaking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Zuzana Slavíková</cp:lastModifiedBy>
  <cp:revision>28</cp:revision>
  <dcterms:created xsi:type="dcterms:W3CDTF">2022-09-11T16:33:35Z</dcterms:created>
  <dcterms:modified xsi:type="dcterms:W3CDTF">2022-12-04T16:29:01Z</dcterms:modified>
</cp:coreProperties>
</file>