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"/>
  </p:notesMasterIdLst>
  <p:sldIdLst>
    <p:sldId id="278" r:id="rId2"/>
    <p:sldId id="257" r:id="rId3"/>
    <p:sldId id="280" r:id="rId4"/>
    <p:sldId id="293" r:id="rId5"/>
    <p:sldId id="289" r:id="rId6"/>
    <p:sldId id="290" r:id="rId7"/>
    <p:sldId id="295" r:id="rId8"/>
    <p:sldId id="291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57"/>
            <p14:sldId id="280"/>
            <p14:sldId id="293"/>
            <p14:sldId id="289"/>
            <p14:sldId id="290"/>
            <p14:sldId id="295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20626-0AC4-E763-F7DD-B496C984C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06" y="2643366"/>
            <a:ext cx="11654788" cy="14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77108517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6A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4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05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Writing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endParaRPr lang="cs-CZ" sz="16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D47D-29AA-C5FD-1FD6-B30A101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6A</a:t>
            </a:r>
            <a:r>
              <a:rPr lang="en-CZ" dirty="0"/>
              <a:t> Grammar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2D6B9-18D1-4958-DDA4-376D3A0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F550-F312-63EA-0CBC-820308CA15E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758EF-5CBB-297D-1F0F-C0051A3549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56"/>
          <a:stretch/>
        </p:blipFill>
        <p:spPr>
          <a:xfrm>
            <a:off x="-10160" y="903281"/>
            <a:ext cx="12192000" cy="594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8D30-1A4A-AB9C-34A3-3329C31F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6A</a:t>
            </a:r>
            <a:r>
              <a:rPr lang="en-CZ" dirty="0"/>
              <a:t>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36BC6-67B6-B9ED-47F7-3C4C13E5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69B8C-BA19-A788-76E9-EEAB9837C6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34081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197B2-5045-3131-D501-8B8C25D985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2328278"/>
            <a:ext cx="5721336" cy="22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6A</a:t>
            </a:r>
            <a:r>
              <a:rPr lang="en-CZ" dirty="0"/>
              <a:t>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CBDA2-E5A3-EAC9-96E0-726B74F2FB6B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9D056-8C98-88B5-3930-9E82945CD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83" y="-10160"/>
            <a:ext cx="7823178" cy="6868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78BE64-02F5-18F7-0267-CAA0C3A4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750406"/>
            <a:ext cx="3492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6A</a:t>
            </a:r>
            <a:r>
              <a:rPr lang="en-CZ" dirty="0"/>
              <a:t>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989A8-3D61-9AAE-A8B6-15B156317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774" y="0"/>
            <a:ext cx="608851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638C6-CEC5-94D5-4790-213746360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27" y="1756756"/>
            <a:ext cx="35560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6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6A</a:t>
            </a:r>
            <a:r>
              <a:rPr lang="en-CZ" dirty="0"/>
              <a:t> Writing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AAB15-C9D4-163C-D974-8607BB734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68" y="1807230"/>
            <a:ext cx="7772400" cy="4866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7C463-9E46-0A48-FCF4-B675A25B96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880" y="184372"/>
            <a:ext cx="5052060" cy="15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3604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1509</TotalTime>
  <Words>40</Words>
  <Application>Microsoft Office PowerPoint</Application>
  <PresentationFormat>Širokoúhlá obrazovka</PresentationFormat>
  <Paragraphs>30</Paragraphs>
  <Slides>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Open Sans Light</vt:lpstr>
      <vt:lpstr>Times New Roman</vt:lpstr>
      <vt:lpstr>Verdana</vt:lpstr>
      <vt:lpstr>VŠEM 2021</vt:lpstr>
      <vt:lpstr>Prezentace aplikace PowerPoint</vt:lpstr>
      <vt:lpstr>Prezentace aplikace PowerPoint</vt:lpstr>
      <vt:lpstr>Prezentace aplikace PowerPoint</vt:lpstr>
      <vt:lpstr>6A Grammar</vt:lpstr>
      <vt:lpstr>6A Vocabulary</vt:lpstr>
      <vt:lpstr>6A Reading</vt:lpstr>
      <vt:lpstr>6A Speaking</vt:lpstr>
      <vt:lpstr>6A Writing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Hasmanová Veronika</cp:lastModifiedBy>
  <cp:revision>35</cp:revision>
  <dcterms:created xsi:type="dcterms:W3CDTF">2022-09-11T16:33:35Z</dcterms:created>
  <dcterms:modified xsi:type="dcterms:W3CDTF">2023-01-31T09:26:27Z</dcterms:modified>
</cp:coreProperties>
</file>