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 Medium" panose="020B0604020202020204" charset="-18"/>
      <p:regular r:id="rId16"/>
      <p:bold r:id="rId17"/>
      <p:italic r:id="rId18"/>
      <p:boldItalic r:id="rId19"/>
    </p:embeddedFont>
    <p:embeddedFont>
      <p:font typeface="Montserrat SemiBold" panose="020B0604020202020204" charset="-18"/>
      <p:regular r:id="rId20"/>
      <p:bold r:id="rId21"/>
      <p:italic r:id="rId22"/>
      <p:boldItalic r:id="rId23"/>
    </p:embeddedFont>
    <p:embeddedFont>
      <p:font typeface="Courier Prime" panose="020B0604020202020204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36f381b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136f381b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99d3c12f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99d3c12f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9adfeff7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9adfeff7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89eefa4ca_0_20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89eefa4ca_0_20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cc76e922a75e16b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cc76e922a75e16b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889eefa4c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889eefa4c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89eefa4c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89eefa4c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89eefa4c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89eefa4c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89eefa4c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89eefa4c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136f381b3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136f381b3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136f381b3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136f381b3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136f381b3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136f381b3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?utm_source=slidesgo_template&amp;utm_medium=referral-link&amp;utm_campaign=s%20g_resources&amp;utm_content=flaticon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?utm_source=slidesgo_template&amp;utm_medium=referral-link&amp;utm_campaign=s%20g_resources&amp;utm_content=freepik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00894" y="2883029"/>
            <a:ext cx="2664333" cy="2049303"/>
            <a:chOff x="6000894" y="2883029"/>
            <a:chExt cx="2664333" cy="2049303"/>
          </a:xfrm>
        </p:grpSpPr>
        <p:sp>
          <p:nvSpPr>
            <p:cNvPr id="11" name="Google Shape;11;p2"/>
            <p:cNvSpPr/>
            <p:nvPr/>
          </p:nvSpPr>
          <p:spPr>
            <a:xfrm>
              <a:off x="6000894" y="2883029"/>
              <a:ext cx="2412900" cy="18324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&lt;&lt;</a:t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294727" y="4589432"/>
              <a:ext cx="370500" cy="342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>
            <a:off x="938700" y="635400"/>
            <a:ext cx="7266600" cy="3872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179523" y="3474524"/>
            <a:ext cx="1025780" cy="1033573"/>
            <a:chOff x="7179523" y="3474524"/>
            <a:chExt cx="1025780" cy="1033573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7501365" y="3754028"/>
              <a:ext cx="703938" cy="754070"/>
              <a:chOff x="7866900" y="3775225"/>
              <a:chExt cx="1277100" cy="1368300"/>
            </a:xfrm>
          </p:grpSpPr>
          <p:cxnSp>
            <p:nvCxnSpPr>
              <p:cNvPr id="16" name="Google Shape;16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" name="Google Shape;18;p2"/>
            <p:cNvSpPr/>
            <p:nvPr/>
          </p:nvSpPr>
          <p:spPr>
            <a:xfrm rot="10800000">
              <a:off x="7372141" y="3635919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79523" y="3474524"/>
              <a:ext cx="133800" cy="123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89079" y="491347"/>
            <a:ext cx="941624" cy="889726"/>
            <a:chOff x="789079" y="491347"/>
            <a:chExt cx="941624" cy="889726"/>
          </a:xfrm>
        </p:grpSpPr>
        <p:grpSp>
          <p:nvGrpSpPr>
            <p:cNvPr id="21" name="Google Shape;21;p2"/>
            <p:cNvGrpSpPr/>
            <p:nvPr/>
          </p:nvGrpSpPr>
          <p:grpSpPr>
            <a:xfrm rot="10800000">
              <a:off x="938708" y="635399"/>
              <a:ext cx="470484" cy="466317"/>
              <a:chOff x="7866900" y="3775225"/>
              <a:chExt cx="1277100" cy="13683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" name="Google Shape;24;p2"/>
            <p:cNvSpPr/>
            <p:nvPr/>
          </p:nvSpPr>
          <p:spPr>
            <a:xfrm>
              <a:off x="1279485" y="980578"/>
              <a:ext cx="258600" cy="239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1596903" y="1257173"/>
              <a:ext cx="133800" cy="1239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89079" y="491347"/>
              <a:ext cx="303900" cy="281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8006292" y="446803"/>
            <a:ext cx="400500" cy="37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59900" y="4256098"/>
            <a:ext cx="555300" cy="5091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title"/>
          </p:nvPr>
        </p:nvSpPr>
        <p:spPr>
          <a:xfrm>
            <a:off x="1103250" y="1632125"/>
            <a:ext cx="69375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8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375350" y="2958825"/>
            <a:ext cx="63933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>
            <a:off x="671550" y="848550"/>
            <a:ext cx="7800900" cy="3446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986500" y="3152225"/>
            <a:ext cx="7170900" cy="9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title" idx="2"/>
          </p:nvPr>
        </p:nvSpPr>
        <p:spPr>
          <a:xfrm>
            <a:off x="986500" y="2801375"/>
            <a:ext cx="7193700" cy="4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grpSp>
        <p:nvGrpSpPr>
          <p:cNvPr id="132" name="Google Shape;132;p11"/>
          <p:cNvGrpSpPr/>
          <p:nvPr/>
        </p:nvGrpSpPr>
        <p:grpSpPr>
          <a:xfrm>
            <a:off x="7382770" y="3895475"/>
            <a:ext cx="1358447" cy="665575"/>
            <a:chOff x="7382770" y="3895475"/>
            <a:chExt cx="1358447" cy="665575"/>
          </a:xfrm>
        </p:grpSpPr>
        <p:cxnSp>
          <p:nvCxnSpPr>
            <p:cNvPr id="133" name="Google Shape;133;p11"/>
            <p:cNvCxnSpPr/>
            <p:nvPr/>
          </p:nvCxnSpPr>
          <p:spPr>
            <a:xfrm rot="10800000">
              <a:off x="7382770" y="4371150"/>
              <a:ext cx="97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1"/>
            <p:cNvCxnSpPr/>
            <p:nvPr/>
          </p:nvCxnSpPr>
          <p:spPr>
            <a:xfrm rot="10800000">
              <a:off x="8548650" y="3895475"/>
              <a:ext cx="0" cy="296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5" name="Google Shape;135;p11"/>
            <p:cNvSpPr/>
            <p:nvPr/>
          </p:nvSpPr>
          <p:spPr>
            <a:xfrm>
              <a:off x="8361417" y="4181250"/>
              <a:ext cx="379800" cy="37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1"/>
          <p:cNvGrpSpPr/>
          <p:nvPr/>
        </p:nvGrpSpPr>
        <p:grpSpPr>
          <a:xfrm>
            <a:off x="402775" y="573503"/>
            <a:ext cx="1358139" cy="674522"/>
            <a:chOff x="402775" y="573503"/>
            <a:chExt cx="1358139" cy="674522"/>
          </a:xfrm>
        </p:grpSpPr>
        <p:cxnSp>
          <p:nvCxnSpPr>
            <p:cNvPr id="137" name="Google Shape;137;p11"/>
            <p:cNvCxnSpPr/>
            <p:nvPr/>
          </p:nvCxnSpPr>
          <p:spPr>
            <a:xfrm>
              <a:off x="783814" y="772350"/>
              <a:ext cx="977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1"/>
            <p:cNvCxnSpPr/>
            <p:nvPr/>
          </p:nvCxnSpPr>
          <p:spPr>
            <a:xfrm>
              <a:off x="595350" y="951925"/>
              <a:ext cx="0" cy="2961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9" name="Google Shape;139;p11"/>
            <p:cNvSpPr/>
            <p:nvPr/>
          </p:nvSpPr>
          <p:spPr>
            <a:xfrm>
              <a:off x="402775" y="573503"/>
              <a:ext cx="379800" cy="37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accen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4">
    <p:bg>
      <p:bgPr>
        <a:solidFill>
          <a:schemeClr val="accent6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638700" y="597380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5"/>
          <p:cNvGrpSpPr/>
          <p:nvPr/>
        </p:nvGrpSpPr>
        <p:grpSpPr>
          <a:xfrm flipH="1">
            <a:off x="8606426" y="111885"/>
            <a:ext cx="436701" cy="436652"/>
            <a:chOff x="189638" y="194212"/>
            <a:chExt cx="1170153" cy="1170022"/>
          </a:xfrm>
        </p:grpSpPr>
        <p:sp>
          <p:nvSpPr>
            <p:cNvPr id="151" name="Google Shape;151;p15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54" name="Google Shape;154;p15"/>
          <p:cNvGrpSpPr/>
          <p:nvPr/>
        </p:nvGrpSpPr>
        <p:grpSpPr>
          <a:xfrm rot="5400000">
            <a:off x="-134071" y="4640359"/>
            <a:ext cx="652248" cy="387258"/>
            <a:chOff x="7974883" y="3893922"/>
            <a:chExt cx="996864" cy="591866"/>
          </a:xfrm>
        </p:grpSpPr>
        <p:grpSp>
          <p:nvGrpSpPr>
            <p:cNvPr id="155" name="Google Shape;155;p15"/>
            <p:cNvGrpSpPr/>
            <p:nvPr/>
          </p:nvGrpSpPr>
          <p:grpSpPr>
            <a:xfrm>
              <a:off x="8096559" y="3915279"/>
              <a:ext cx="875188" cy="570509"/>
              <a:chOff x="7704383" y="3682191"/>
              <a:chExt cx="1063800" cy="599400"/>
            </a:xfrm>
          </p:grpSpPr>
          <p:cxnSp>
            <p:nvCxnSpPr>
              <p:cNvPr id="156" name="Google Shape;156;p15"/>
              <p:cNvCxnSpPr/>
              <p:nvPr/>
            </p:nvCxnSpPr>
            <p:spPr>
              <a:xfrm rot="5400000">
                <a:off x="7405016" y="3981891"/>
                <a:ext cx="59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15"/>
              <p:cNvCxnSpPr/>
              <p:nvPr/>
            </p:nvCxnSpPr>
            <p:spPr>
              <a:xfrm>
                <a:off x="8236283" y="3243318"/>
                <a:ext cx="0" cy="106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8" name="Google Shape;158;p15"/>
            <p:cNvSpPr/>
            <p:nvPr/>
          </p:nvSpPr>
          <p:spPr>
            <a:xfrm rot="10800000">
              <a:off x="7974883" y="3893922"/>
              <a:ext cx="242100" cy="22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5">
    <p:bg>
      <p:bgPr>
        <a:solidFill>
          <a:schemeClr val="accent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638700" y="599166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2" name="Google Shape;162;p16"/>
          <p:cNvGrpSpPr/>
          <p:nvPr/>
        </p:nvGrpSpPr>
        <p:grpSpPr>
          <a:xfrm rot="10800000">
            <a:off x="138918" y="4570302"/>
            <a:ext cx="416677" cy="419979"/>
            <a:chOff x="8529659" y="152390"/>
            <a:chExt cx="461948" cy="465557"/>
          </a:xfrm>
        </p:grpSpPr>
        <p:grpSp>
          <p:nvGrpSpPr>
            <p:cNvPr id="163" name="Google Shape;163;p16"/>
            <p:cNvGrpSpPr/>
            <p:nvPr/>
          </p:nvGrpSpPr>
          <p:grpSpPr>
            <a:xfrm>
              <a:off x="8582007" y="152390"/>
              <a:ext cx="409600" cy="409600"/>
              <a:chOff x="189698" y="4451825"/>
              <a:chExt cx="531602" cy="531603"/>
            </a:xfrm>
          </p:grpSpPr>
          <p:sp>
            <p:nvSpPr>
              <p:cNvPr id="164" name="Google Shape;164;p16"/>
              <p:cNvSpPr/>
              <p:nvPr/>
            </p:nvSpPr>
            <p:spPr>
              <a:xfrm>
                <a:off x="265900" y="4451825"/>
                <a:ext cx="455400" cy="4554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 rot="10800000" flipH="1">
                <a:off x="189698" y="452802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" name="Google Shape;166;p16"/>
            <p:cNvSpPr/>
            <p:nvPr/>
          </p:nvSpPr>
          <p:spPr>
            <a:xfrm rot="5400000" flipH="1">
              <a:off x="8525459" y="507847"/>
              <a:ext cx="114300" cy="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6"/>
          <p:cNvGrpSpPr/>
          <p:nvPr/>
        </p:nvGrpSpPr>
        <p:grpSpPr>
          <a:xfrm rot="5400000" flipH="1">
            <a:off x="8431246" y="4459222"/>
            <a:ext cx="720168" cy="705353"/>
            <a:chOff x="-6289" y="-3"/>
            <a:chExt cx="720168" cy="705353"/>
          </a:xfrm>
        </p:grpSpPr>
        <p:grpSp>
          <p:nvGrpSpPr>
            <p:cNvPr id="168" name="Google Shape;168;p16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169" name="Google Shape;169;p16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16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1" name="Google Shape;171;p16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172" name="Google Shape;172;p16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accen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7"/>
          <p:cNvGrpSpPr/>
          <p:nvPr/>
        </p:nvGrpSpPr>
        <p:grpSpPr>
          <a:xfrm>
            <a:off x="5958914" y="2982116"/>
            <a:ext cx="2189475" cy="1683950"/>
            <a:chOff x="5958914" y="2982116"/>
            <a:chExt cx="2189475" cy="1683950"/>
          </a:xfrm>
        </p:grpSpPr>
        <p:sp>
          <p:nvSpPr>
            <p:cNvPr id="177" name="Google Shape;177;p17"/>
            <p:cNvSpPr/>
            <p:nvPr/>
          </p:nvSpPr>
          <p:spPr>
            <a:xfrm>
              <a:off x="5958914" y="2982116"/>
              <a:ext cx="1982700" cy="1505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7843889" y="4384366"/>
              <a:ext cx="304500" cy="281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17"/>
          <p:cNvSpPr/>
          <p:nvPr/>
        </p:nvSpPr>
        <p:spPr>
          <a:xfrm>
            <a:off x="1313450" y="809425"/>
            <a:ext cx="6477300" cy="352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/>
          </p:nvPr>
        </p:nvSpPr>
        <p:spPr>
          <a:xfrm>
            <a:off x="1739100" y="1292575"/>
            <a:ext cx="5665800" cy="21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3200"/>
              <a:buFont typeface="Montserrat SemiBold"/>
              <a:buNone/>
              <a:defRPr sz="2800">
                <a:solidFill>
                  <a:srgbClr val="CC646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6461"/>
              </a:buClr>
              <a:buSzPts val="2800"/>
              <a:buNone/>
              <a:defRPr sz="2800">
                <a:solidFill>
                  <a:srgbClr val="CC646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title" idx="2"/>
          </p:nvPr>
        </p:nvSpPr>
        <p:spPr>
          <a:xfrm>
            <a:off x="2017250" y="3395400"/>
            <a:ext cx="5109600" cy="75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900">
                <a:solidFill>
                  <a:srgbClr val="666666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None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solidFill>
          <a:schemeClr val="accent6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8"/>
          <p:cNvGrpSpPr/>
          <p:nvPr/>
        </p:nvGrpSpPr>
        <p:grpSpPr>
          <a:xfrm>
            <a:off x="-6289" y="-3"/>
            <a:ext cx="720168" cy="705353"/>
            <a:chOff x="-6289" y="-3"/>
            <a:chExt cx="720168" cy="705353"/>
          </a:xfrm>
        </p:grpSpPr>
        <p:grpSp>
          <p:nvGrpSpPr>
            <p:cNvPr id="185" name="Google Shape;185;p18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186" name="Google Shape;186;p18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18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8" name="Google Shape;188;p18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189" name="Google Shape;189;p18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1" name="Google Shape;191;p18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1"/>
          </p:nvPr>
        </p:nvSpPr>
        <p:spPr>
          <a:xfrm>
            <a:off x="3266706" y="2435868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subTitle" idx="2"/>
          </p:nvPr>
        </p:nvSpPr>
        <p:spPr>
          <a:xfrm>
            <a:off x="537589" y="2435868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3"/>
          </p:nvPr>
        </p:nvSpPr>
        <p:spPr>
          <a:xfrm>
            <a:off x="5995824" y="2435868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4"/>
          </p:nvPr>
        </p:nvSpPr>
        <p:spPr>
          <a:xfrm>
            <a:off x="537700" y="268945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5"/>
          </p:nvPr>
        </p:nvSpPr>
        <p:spPr>
          <a:xfrm>
            <a:off x="3266713" y="268945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6"/>
          </p:nvPr>
        </p:nvSpPr>
        <p:spPr>
          <a:xfrm>
            <a:off x="5995738" y="268945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199" name="Google Shape;199;p18"/>
          <p:cNvGrpSpPr/>
          <p:nvPr/>
        </p:nvGrpSpPr>
        <p:grpSpPr>
          <a:xfrm>
            <a:off x="8328223" y="4451825"/>
            <a:ext cx="531602" cy="531603"/>
            <a:chOff x="189698" y="4451825"/>
            <a:chExt cx="531602" cy="531603"/>
          </a:xfrm>
        </p:grpSpPr>
        <p:sp>
          <p:nvSpPr>
            <p:cNvPr id="200" name="Google Shape;200;p18"/>
            <p:cNvSpPr/>
            <p:nvPr/>
          </p:nvSpPr>
          <p:spPr>
            <a:xfrm>
              <a:off x="265900" y="445182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 rot="10800000" flipH="1">
              <a:off x="189698" y="4528028"/>
              <a:ext cx="455400" cy="45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2">
    <p:bg>
      <p:bgPr>
        <a:solidFill>
          <a:schemeClr val="accent6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 rot="10800000">
            <a:off x="5432400" y="502550"/>
            <a:ext cx="3711600" cy="4644900"/>
          </a:xfrm>
          <a:prstGeom prst="rect">
            <a:avLst/>
          </a:prstGeom>
          <a:solidFill>
            <a:srgbClr val="CC6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19"/>
          <p:cNvGrpSpPr/>
          <p:nvPr/>
        </p:nvGrpSpPr>
        <p:grpSpPr>
          <a:xfrm>
            <a:off x="5108278" y="168250"/>
            <a:ext cx="1731893" cy="1404475"/>
            <a:chOff x="5108278" y="168250"/>
            <a:chExt cx="1731893" cy="1404475"/>
          </a:xfrm>
        </p:grpSpPr>
        <p:sp>
          <p:nvSpPr>
            <p:cNvPr id="206" name="Google Shape;206;p19"/>
            <p:cNvSpPr/>
            <p:nvPr/>
          </p:nvSpPr>
          <p:spPr>
            <a:xfrm rot="10800000">
              <a:off x="5284671" y="3460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 rot="10800000">
              <a:off x="5108278" y="16825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9"/>
          <p:cNvSpPr txBox="1">
            <a:spLocks noGrp="1"/>
          </p:cNvSpPr>
          <p:nvPr>
            <p:ph type="ctrTitle"/>
          </p:nvPr>
        </p:nvSpPr>
        <p:spPr>
          <a:xfrm>
            <a:off x="714575" y="619725"/>
            <a:ext cx="4458300" cy="23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ontserrat SemiBold"/>
              <a:buNone/>
              <a:defRPr sz="60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714600" y="2757925"/>
            <a:ext cx="4274700" cy="17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urier Prime"/>
              <a:buNone/>
              <a:defRPr sz="16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bg>
      <p:bgPr>
        <a:solidFill>
          <a:schemeClr val="accent6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616500" y="882150"/>
            <a:ext cx="3746700" cy="19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subTitle" idx="1"/>
          </p:nvPr>
        </p:nvSpPr>
        <p:spPr>
          <a:xfrm>
            <a:off x="616500" y="2759100"/>
            <a:ext cx="3203100" cy="18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4553600" y="221350"/>
            <a:ext cx="4590300" cy="4356900"/>
          </a:xfrm>
          <a:prstGeom prst="rect">
            <a:avLst/>
          </a:prstGeom>
          <a:solidFill>
            <a:srgbClr val="CC64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0"/>
          <p:cNvGrpSpPr/>
          <p:nvPr/>
        </p:nvGrpSpPr>
        <p:grpSpPr>
          <a:xfrm>
            <a:off x="4287524" y="882150"/>
            <a:ext cx="4380186" cy="3955975"/>
            <a:chOff x="4287524" y="882150"/>
            <a:chExt cx="4380186" cy="3955975"/>
          </a:xfrm>
        </p:grpSpPr>
        <p:sp>
          <p:nvSpPr>
            <p:cNvPr id="216" name="Google Shape;216;p20"/>
            <p:cNvSpPr/>
            <p:nvPr/>
          </p:nvSpPr>
          <p:spPr>
            <a:xfrm>
              <a:off x="4780611" y="882150"/>
              <a:ext cx="3887100" cy="34473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4287524" y="4458325"/>
              <a:ext cx="379800" cy="379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863953" y="0"/>
            <a:ext cx="1879741" cy="2699100"/>
            <a:chOff x="863953" y="0"/>
            <a:chExt cx="1879741" cy="2699100"/>
          </a:xfrm>
        </p:grpSpPr>
        <p:sp>
          <p:nvSpPr>
            <p:cNvPr id="33" name="Google Shape;33;p3"/>
            <p:cNvSpPr/>
            <p:nvPr/>
          </p:nvSpPr>
          <p:spPr>
            <a:xfrm>
              <a:off x="1011800" y="12946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63953" y="0"/>
              <a:ext cx="1555500" cy="2364900"/>
            </a:xfrm>
            <a:prstGeom prst="rect">
              <a:avLst/>
            </a:prstGeom>
            <a:solidFill>
              <a:srgbClr val="CC6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488993" y="244440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900" y="2891250"/>
            <a:ext cx="5541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658303" y="1296354"/>
            <a:ext cx="19668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7225" y="3533650"/>
            <a:ext cx="39189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3">
    <p:bg>
      <p:bgPr>
        <a:solidFill>
          <a:schemeClr val="accent6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1"/>
          <p:cNvGrpSpPr/>
          <p:nvPr/>
        </p:nvGrpSpPr>
        <p:grpSpPr>
          <a:xfrm flipH="1">
            <a:off x="163990" y="152395"/>
            <a:ext cx="338746" cy="341393"/>
            <a:chOff x="8529659" y="152390"/>
            <a:chExt cx="461948" cy="465557"/>
          </a:xfrm>
        </p:grpSpPr>
        <p:grpSp>
          <p:nvGrpSpPr>
            <p:cNvPr id="221" name="Google Shape;221;p21"/>
            <p:cNvGrpSpPr/>
            <p:nvPr/>
          </p:nvGrpSpPr>
          <p:grpSpPr>
            <a:xfrm>
              <a:off x="8582007" y="152390"/>
              <a:ext cx="409600" cy="409600"/>
              <a:chOff x="189698" y="4451825"/>
              <a:chExt cx="531602" cy="531603"/>
            </a:xfrm>
          </p:grpSpPr>
          <p:sp>
            <p:nvSpPr>
              <p:cNvPr id="222" name="Google Shape;222;p21"/>
              <p:cNvSpPr/>
              <p:nvPr/>
            </p:nvSpPr>
            <p:spPr>
              <a:xfrm>
                <a:off x="265900" y="4451825"/>
                <a:ext cx="455400" cy="4554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rot="10800000" flipH="1">
                <a:off x="189698" y="452802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" name="Google Shape;224;p21"/>
            <p:cNvSpPr/>
            <p:nvPr/>
          </p:nvSpPr>
          <p:spPr>
            <a:xfrm rot="5400000" flipH="1">
              <a:off x="8525459" y="507847"/>
              <a:ext cx="114300" cy="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1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21"/>
          <p:cNvGrpSpPr/>
          <p:nvPr/>
        </p:nvGrpSpPr>
        <p:grpSpPr>
          <a:xfrm rot="5400000" flipH="1">
            <a:off x="8431246" y="4459222"/>
            <a:ext cx="720168" cy="705353"/>
            <a:chOff x="-6289" y="-3"/>
            <a:chExt cx="720168" cy="705353"/>
          </a:xfrm>
        </p:grpSpPr>
        <p:grpSp>
          <p:nvGrpSpPr>
            <p:cNvPr id="227" name="Google Shape;227;p21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228" name="Google Shape;228;p21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21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0" name="Google Shape;230;p21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231" name="Google Shape;231;p21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1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" name="Google Shape;233;p21"/>
          <p:cNvSpPr txBox="1">
            <a:spLocks noGrp="1"/>
          </p:cNvSpPr>
          <p:nvPr>
            <p:ph type="title"/>
          </p:nvPr>
        </p:nvSpPr>
        <p:spPr>
          <a:xfrm>
            <a:off x="616500" y="1434926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1"/>
          </p:nvPr>
        </p:nvSpPr>
        <p:spPr>
          <a:xfrm>
            <a:off x="616500" y="2166175"/>
            <a:ext cx="3165000" cy="22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title" idx="2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311700" y="5972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3266706" y="1622963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subTitle" idx="2"/>
          </p:nvPr>
        </p:nvSpPr>
        <p:spPr>
          <a:xfrm>
            <a:off x="537589" y="1622963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3"/>
          </p:nvPr>
        </p:nvSpPr>
        <p:spPr>
          <a:xfrm>
            <a:off x="5995824" y="1622963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4"/>
          </p:nvPr>
        </p:nvSpPr>
        <p:spPr>
          <a:xfrm>
            <a:off x="537700" y="1819316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subTitle" idx="5"/>
          </p:nvPr>
        </p:nvSpPr>
        <p:spPr>
          <a:xfrm>
            <a:off x="3266713" y="1819316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subTitle" idx="6"/>
          </p:nvPr>
        </p:nvSpPr>
        <p:spPr>
          <a:xfrm>
            <a:off x="5995738" y="1819316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ubTitle" idx="7"/>
          </p:nvPr>
        </p:nvSpPr>
        <p:spPr>
          <a:xfrm>
            <a:off x="3266706" y="3059567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ubTitle" idx="8"/>
          </p:nvPr>
        </p:nvSpPr>
        <p:spPr>
          <a:xfrm>
            <a:off x="537589" y="3059567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ubTitle" idx="9"/>
          </p:nvPr>
        </p:nvSpPr>
        <p:spPr>
          <a:xfrm>
            <a:off x="5995824" y="3059567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subTitle" idx="13"/>
          </p:nvPr>
        </p:nvSpPr>
        <p:spPr>
          <a:xfrm>
            <a:off x="537700" y="325592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ubTitle" idx="14"/>
          </p:nvPr>
        </p:nvSpPr>
        <p:spPr>
          <a:xfrm>
            <a:off x="3266713" y="325592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subTitle" idx="15"/>
          </p:nvPr>
        </p:nvSpPr>
        <p:spPr>
          <a:xfrm>
            <a:off x="5995738" y="325592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252" name="Google Shape;252;p22"/>
          <p:cNvGrpSpPr/>
          <p:nvPr/>
        </p:nvGrpSpPr>
        <p:grpSpPr>
          <a:xfrm>
            <a:off x="8240475" y="4278047"/>
            <a:ext cx="713879" cy="705353"/>
            <a:chOff x="8240475" y="4278047"/>
            <a:chExt cx="713879" cy="705353"/>
          </a:xfrm>
        </p:grpSpPr>
        <p:sp>
          <p:nvSpPr>
            <p:cNvPr id="253" name="Google Shape;253;p22"/>
            <p:cNvSpPr/>
            <p:nvPr/>
          </p:nvSpPr>
          <p:spPr>
            <a:xfrm>
              <a:off x="8240475" y="4574500"/>
              <a:ext cx="408900" cy="4089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 rot="-5400000">
              <a:off x="8506310" y="4433498"/>
              <a:ext cx="306900" cy="284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8840054" y="4278047"/>
              <a:ext cx="114300" cy="10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22"/>
          <p:cNvGrpSpPr/>
          <p:nvPr/>
        </p:nvGrpSpPr>
        <p:grpSpPr>
          <a:xfrm>
            <a:off x="235509" y="4515565"/>
            <a:ext cx="474394" cy="484816"/>
            <a:chOff x="265900" y="4528028"/>
            <a:chExt cx="520169" cy="531597"/>
          </a:xfrm>
        </p:grpSpPr>
        <p:sp>
          <p:nvSpPr>
            <p:cNvPr id="257" name="Google Shape;257;p22"/>
            <p:cNvSpPr/>
            <p:nvPr/>
          </p:nvSpPr>
          <p:spPr>
            <a:xfrm>
              <a:off x="265900" y="460422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2"/>
            <p:cNvSpPr/>
            <p:nvPr/>
          </p:nvSpPr>
          <p:spPr>
            <a:xfrm rot="10800000" flipH="1">
              <a:off x="330669" y="4528028"/>
              <a:ext cx="455400" cy="45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big numbers">
  <p:cSld name="CUSTOM_8">
    <p:bg>
      <p:bgPr>
        <a:solidFill>
          <a:schemeClr val="accent6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3"/>
          <p:cNvGrpSpPr/>
          <p:nvPr/>
        </p:nvGrpSpPr>
        <p:grpSpPr>
          <a:xfrm>
            <a:off x="384512" y="565461"/>
            <a:ext cx="1731893" cy="1404475"/>
            <a:chOff x="5108278" y="168250"/>
            <a:chExt cx="1731893" cy="1404475"/>
          </a:xfrm>
        </p:grpSpPr>
        <p:sp>
          <p:nvSpPr>
            <p:cNvPr id="262" name="Google Shape;262;p23"/>
            <p:cNvSpPr/>
            <p:nvPr/>
          </p:nvSpPr>
          <p:spPr>
            <a:xfrm rot="10800000">
              <a:off x="5284671" y="346025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 rot="10800000">
              <a:off x="5108278" y="168250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3"/>
          <p:cNvSpPr/>
          <p:nvPr/>
        </p:nvSpPr>
        <p:spPr>
          <a:xfrm>
            <a:off x="671550" y="848550"/>
            <a:ext cx="7800900" cy="3446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title" hasCustomPrompt="1"/>
          </p:nvPr>
        </p:nvSpPr>
        <p:spPr>
          <a:xfrm>
            <a:off x="1536650" y="985343"/>
            <a:ext cx="6070800" cy="7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23"/>
          <p:cNvSpPr txBox="1">
            <a:spLocks noGrp="1"/>
          </p:cNvSpPr>
          <p:nvPr>
            <p:ph type="subTitle" idx="1"/>
          </p:nvPr>
        </p:nvSpPr>
        <p:spPr>
          <a:xfrm>
            <a:off x="1549275" y="1596247"/>
            <a:ext cx="60708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title" idx="2" hasCustomPrompt="1"/>
          </p:nvPr>
        </p:nvSpPr>
        <p:spPr>
          <a:xfrm>
            <a:off x="1536650" y="1975943"/>
            <a:ext cx="6070800" cy="7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3"/>
          </p:nvPr>
        </p:nvSpPr>
        <p:spPr>
          <a:xfrm>
            <a:off x="1549275" y="2586056"/>
            <a:ext cx="60708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title" idx="4" hasCustomPrompt="1"/>
          </p:nvPr>
        </p:nvSpPr>
        <p:spPr>
          <a:xfrm>
            <a:off x="1536650" y="2966543"/>
            <a:ext cx="6070800" cy="76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5"/>
          </p:nvPr>
        </p:nvSpPr>
        <p:spPr>
          <a:xfrm>
            <a:off x="1549275" y="3579028"/>
            <a:ext cx="60708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 rot="5400000">
            <a:off x="8001613" y="3838028"/>
            <a:ext cx="794999" cy="786876"/>
            <a:chOff x="7856295" y="4343359"/>
            <a:chExt cx="1034886" cy="1024311"/>
          </a:xfrm>
        </p:grpSpPr>
        <p:sp>
          <p:nvSpPr>
            <p:cNvPr id="272" name="Google Shape;272;p23"/>
            <p:cNvSpPr/>
            <p:nvPr/>
          </p:nvSpPr>
          <p:spPr>
            <a:xfrm>
              <a:off x="7856295" y="4574470"/>
              <a:ext cx="793200" cy="7932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rot="-5400000">
              <a:off x="8507971" y="4476251"/>
              <a:ext cx="262500" cy="24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8793381" y="4343359"/>
              <a:ext cx="97800" cy="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column left">
  <p:cSld name="CUSTOM_10">
    <p:bg>
      <p:bgPr>
        <a:solidFill>
          <a:schemeClr val="accent6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title"/>
          </p:nvPr>
        </p:nvSpPr>
        <p:spPr>
          <a:xfrm>
            <a:off x="646236" y="2003400"/>
            <a:ext cx="2950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subTitle" idx="1"/>
          </p:nvPr>
        </p:nvSpPr>
        <p:spPr>
          <a:xfrm>
            <a:off x="646236" y="2682900"/>
            <a:ext cx="2722500" cy="20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24"/>
          <p:cNvGrpSpPr/>
          <p:nvPr/>
        </p:nvGrpSpPr>
        <p:grpSpPr>
          <a:xfrm>
            <a:off x="-11" y="4536339"/>
            <a:ext cx="616515" cy="607177"/>
            <a:chOff x="-11" y="4536339"/>
            <a:chExt cx="616515" cy="607177"/>
          </a:xfrm>
        </p:grpSpPr>
        <p:grpSp>
          <p:nvGrpSpPr>
            <p:cNvPr id="280" name="Google Shape;280;p24"/>
            <p:cNvGrpSpPr/>
            <p:nvPr/>
          </p:nvGrpSpPr>
          <p:grpSpPr>
            <a:xfrm>
              <a:off x="-11" y="4815663"/>
              <a:ext cx="322499" cy="327853"/>
              <a:chOff x="4711125" y="3429327"/>
              <a:chExt cx="379500" cy="385800"/>
            </a:xfrm>
          </p:grpSpPr>
          <p:cxnSp>
            <p:nvCxnSpPr>
              <p:cNvPr id="281" name="Google Shape;281;p24"/>
              <p:cNvCxnSpPr/>
              <p:nvPr/>
            </p:nvCxnSpPr>
            <p:spPr>
              <a:xfrm>
                <a:off x="4711125" y="3433750"/>
                <a:ext cx="37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24"/>
              <p:cNvCxnSpPr/>
              <p:nvPr/>
            </p:nvCxnSpPr>
            <p:spPr>
              <a:xfrm>
                <a:off x="5090625" y="3429327"/>
                <a:ext cx="0" cy="38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3" name="Google Shape;283;p24"/>
            <p:cNvGrpSpPr/>
            <p:nvPr/>
          </p:nvGrpSpPr>
          <p:grpSpPr>
            <a:xfrm>
              <a:off x="179860" y="4536339"/>
              <a:ext cx="436644" cy="450951"/>
              <a:chOff x="8517710" y="4278047"/>
              <a:chExt cx="436644" cy="450951"/>
            </a:xfrm>
          </p:grpSpPr>
          <p:sp>
            <p:nvSpPr>
              <p:cNvPr id="284" name="Google Shape;284;p24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4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6" name="Google Shape;286;p24"/>
          <p:cNvGrpSpPr/>
          <p:nvPr/>
        </p:nvGrpSpPr>
        <p:grpSpPr>
          <a:xfrm rot="10800000" flipH="1">
            <a:off x="8527814" y="220208"/>
            <a:ext cx="416398" cy="416399"/>
            <a:chOff x="260568" y="4482053"/>
            <a:chExt cx="416398" cy="416399"/>
          </a:xfrm>
        </p:grpSpPr>
        <p:sp>
          <p:nvSpPr>
            <p:cNvPr id="287" name="Google Shape;287;p24"/>
            <p:cNvSpPr/>
            <p:nvPr/>
          </p:nvSpPr>
          <p:spPr>
            <a:xfrm flipH="1">
              <a:off x="365567" y="4587052"/>
              <a:ext cx="311400" cy="311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60568" y="4482053"/>
              <a:ext cx="181200" cy="18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column right">
  <p:cSld name="CUSTOM_11">
    <p:bg>
      <p:bgPr>
        <a:solidFill>
          <a:schemeClr val="accent6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5527549" y="2003400"/>
            <a:ext cx="3289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5527549" y="2682900"/>
            <a:ext cx="2722500" cy="20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25"/>
          <p:cNvGrpSpPr/>
          <p:nvPr/>
        </p:nvGrpSpPr>
        <p:grpSpPr>
          <a:xfrm flipH="1">
            <a:off x="163990" y="152395"/>
            <a:ext cx="338746" cy="341393"/>
            <a:chOff x="8529659" y="152390"/>
            <a:chExt cx="461948" cy="465557"/>
          </a:xfrm>
        </p:grpSpPr>
        <p:grpSp>
          <p:nvGrpSpPr>
            <p:cNvPr id="294" name="Google Shape;294;p25"/>
            <p:cNvGrpSpPr/>
            <p:nvPr/>
          </p:nvGrpSpPr>
          <p:grpSpPr>
            <a:xfrm>
              <a:off x="8582007" y="152390"/>
              <a:ext cx="409600" cy="409600"/>
              <a:chOff x="189698" y="4451825"/>
              <a:chExt cx="531602" cy="531603"/>
            </a:xfrm>
          </p:grpSpPr>
          <p:sp>
            <p:nvSpPr>
              <p:cNvPr id="295" name="Google Shape;295;p25"/>
              <p:cNvSpPr/>
              <p:nvPr/>
            </p:nvSpPr>
            <p:spPr>
              <a:xfrm>
                <a:off x="265900" y="4451825"/>
                <a:ext cx="455400" cy="455400"/>
              </a:xfrm>
              <a:prstGeom prst="rect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 rot="10800000" flipH="1">
                <a:off x="189698" y="452802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25"/>
            <p:cNvSpPr/>
            <p:nvPr/>
          </p:nvSpPr>
          <p:spPr>
            <a:xfrm rot="5400000" flipH="1">
              <a:off x="8525459" y="507847"/>
              <a:ext cx="114300" cy="105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25"/>
          <p:cNvGrpSpPr/>
          <p:nvPr/>
        </p:nvGrpSpPr>
        <p:grpSpPr>
          <a:xfrm rot="5400000" flipH="1">
            <a:off x="8431246" y="4459222"/>
            <a:ext cx="720168" cy="705353"/>
            <a:chOff x="-6289" y="-3"/>
            <a:chExt cx="720168" cy="705353"/>
          </a:xfrm>
        </p:grpSpPr>
        <p:grpSp>
          <p:nvGrpSpPr>
            <p:cNvPr id="299" name="Google Shape;299;p25"/>
            <p:cNvGrpSpPr/>
            <p:nvPr/>
          </p:nvGrpSpPr>
          <p:grpSpPr>
            <a:xfrm>
              <a:off x="-6289" y="-3"/>
              <a:ext cx="418800" cy="414300"/>
              <a:chOff x="-6289" y="-3"/>
              <a:chExt cx="418800" cy="414300"/>
            </a:xfrm>
          </p:grpSpPr>
          <p:cxnSp>
            <p:nvCxnSpPr>
              <p:cNvPr id="300" name="Google Shape;300;p25"/>
              <p:cNvCxnSpPr/>
              <p:nvPr/>
            </p:nvCxnSpPr>
            <p:spPr>
              <a:xfrm rot="10800000" flipH="1">
                <a:off x="-6289" y="409347"/>
                <a:ext cx="418800" cy="1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25"/>
              <p:cNvCxnSpPr/>
              <p:nvPr/>
            </p:nvCxnSpPr>
            <p:spPr>
              <a:xfrm>
                <a:off x="411058" y="-3"/>
                <a:ext cx="0" cy="414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2" name="Google Shape;302;p25"/>
            <p:cNvGrpSpPr/>
            <p:nvPr/>
          </p:nvGrpSpPr>
          <p:grpSpPr>
            <a:xfrm rot="10800000" flipH="1">
              <a:off x="277235" y="254399"/>
              <a:ext cx="436644" cy="450951"/>
              <a:chOff x="8517710" y="4278047"/>
              <a:chExt cx="436644" cy="450951"/>
            </a:xfrm>
          </p:grpSpPr>
          <p:sp>
            <p:nvSpPr>
              <p:cNvPr id="303" name="Google Shape;303;p25"/>
              <p:cNvSpPr/>
              <p:nvPr/>
            </p:nvSpPr>
            <p:spPr>
              <a:xfrm rot="-5400000">
                <a:off x="8506310" y="4433498"/>
                <a:ext cx="306900" cy="2841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8840054" y="4278047"/>
                <a:ext cx="114300" cy="105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eft and text right">
  <p:cSld name="CUSTOM_12">
    <p:bg>
      <p:bgPr>
        <a:solidFill>
          <a:schemeClr val="accent6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>
            <a:off x="616500" y="1138250"/>
            <a:ext cx="2722500" cy="28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"/>
          </p:nvPr>
        </p:nvSpPr>
        <p:spPr>
          <a:xfrm>
            <a:off x="5695325" y="1138250"/>
            <a:ext cx="2722500" cy="28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09" name="Google Shape;309;p26"/>
          <p:cNvGrpSpPr/>
          <p:nvPr/>
        </p:nvGrpSpPr>
        <p:grpSpPr>
          <a:xfrm flipH="1">
            <a:off x="8442078" y="111875"/>
            <a:ext cx="600991" cy="601040"/>
            <a:chOff x="189638" y="194212"/>
            <a:chExt cx="1170153" cy="1170022"/>
          </a:xfrm>
        </p:grpSpPr>
        <p:sp>
          <p:nvSpPr>
            <p:cNvPr id="310" name="Google Shape;310;p26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13" name="Google Shape;313;p26"/>
          <p:cNvGrpSpPr/>
          <p:nvPr/>
        </p:nvGrpSpPr>
        <p:grpSpPr>
          <a:xfrm rot="5400000">
            <a:off x="-128890" y="4541137"/>
            <a:ext cx="746289" cy="491660"/>
            <a:chOff x="7831156" y="3734358"/>
            <a:chExt cx="1140592" cy="751429"/>
          </a:xfrm>
        </p:grpSpPr>
        <p:grpSp>
          <p:nvGrpSpPr>
            <p:cNvPr id="314" name="Google Shape;314;p26"/>
            <p:cNvGrpSpPr/>
            <p:nvPr/>
          </p:nvGrpSpPr>
          <p:grpSpPr>
            <a:xfrm>
              <a:off x="8096559" y="3915279"/>
              <a:ext cx="875188" cy="570509"/>
              <a:chOff x="7704383" y="3682191"/>
              <a:chExt cx="1063800" cy="599400"/>
            </a:xfrm>
          </p:grpSpPr>
          <p:cxnSp>
            <p:nvCxnSpPr>
              <p:cNvPr id="315" name="Google Shape;315;p26"/>
              <p:cNvCxnSpPr/>
              <p:nvPr/>
            </p:nvCxnSpPr>
            <p:spPr>
              <a:xfrm rot="5400000">
                <a:off x="7405016" y="3981891"/>
                <a:ext cx="599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26"/>
              <p:cNvCxnSpPr/>
              <p:nvPr/>
            </p:nvCxnSpPr>
            <p:spPr>
              <a:xfrm>
                <a:off x="8236283" y="3243318"/>
                <a:ext cx="0" cy="1063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17" name="Google Shape;317;p26"/>
            <p:cNvSpPr/>
            <p:nvPr/>
          </p:nvSpPr>
          <p:spPr>
            <a:xfrm rot="10800000">
              <a:off x="7831156" y="3734358"/>
              <a:ext cx="529500" cy="543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/>
          <p:nvPr/>
        </p:nvSpPr>
        <p:spPr>
          <a:xfrm rot="5400000">
            <a:off x="519943" y="4803202"/>
            <a:ext cx="109200" cy="10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19" name="Google Shape;319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8">
    <p:bg>
      <p:bgPr>
        <a:solidFill>
          <a:schemeClr val="accent6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322" name="Google Shape;322;p27"/>
          <p:cNvSpPr txBox="1">
            <a:spLocks noGrp="1"/>
          </p:cNvSpPr>
          <p:nvPr>
            <p:ph type="subTitle" idx="1"/>
          </p:nvPr>
        </p:nvSpPr>
        <p:spPr>
          <a:xfrm>
            <a:off x="1362925" y="3777125"/>
            <a:ext cx="29454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2"/>
          </p:nvPr>
        </p:nvSpPr>
        <p:spPr>
          <a:xfrm>
            <a:off x="4983175" y="3777125"/>
            <a:ext cx="29454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24" name="Google Shape;324;p27"/>
          <p:cNvGrpSpPr/>
          <p:nvPr/>
        </p:nvGrpSpPr>
        <p:grpSpPr>
          <a:xfrm flipH="1">
            <a:off x="8606426" y="111885"/>
            <a:ext cx="436701" cy="436652"/>
            <a:chOff x="189638" y="194212"/>
            <a:chExt cx="1170153" cy="1170022"/>
          </a:xfrm>
        </p:grpSpPr>
        <p:sp>
          <p:nvSpPr>
            <p:cNvPr id="325" name="Google Shape;325;p27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328" name="Google Shape;328;p27"/>
          <p:cNvGrpSpPr/>
          <p:nvPr/>
        </p:nvGrpSpPr>
        <p:grpSpPr>
          <a:xfrm rot="5400000">
            <a:off x="-27423" y="4535294"/>
            <a:ext cx="636887" cy="582025"/>
            <a:chOff x="7974883" y="3893922"/>
            <a:chExt cx="973386" cy="889538"/>
          </a:xfrm>
        </p:grpSpPr>
        <p:grpSp>
          <p:nvGrpSpPr>
            <p:cNvPr id="329" name="Google Shape;329;p27"/>
            <p:cNvGrpSpPr/>
            <p:nvPr/>
          </p:nvGrpSpPr>
          <p:grpSpPr>
            <a:xfrm>
              <a:off x="8096281" y="3895716"/>
              <a:ext cx="851988" cy="887744"/>
              <a:chOff x="7704045" y="3661637"/>
              <a:chExt cx="1035600" cy="932700"/>
            </a:xfrm>
          </p:grpSpPr>
          <p:cxnSp>
            <p:nvCxnSpPr>
              <p:cNvPr id="330" name="Google Shape;330;p27"/>
              <p:cNvCxnSpPr/>
              <p:nvPr/>
            </p:nvCxnSpPr>
            <p:spPr>
              <a:xfrm rot="5400000">
                <a:off x="7238366" y="4127987"/>
                <a:ext cx="932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27"/>
              <p:cNvCxnSpPr/>
              <p:nvPr/>
            </p:nvCxnSpPr>
            <p:spPr>
              <a:xfrm>
                <a:off x="8221845" y="3257418"/>
                <a:ext cx="0" cy="103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32" name="Google Shape;332;p27"/>
            <p:cNvSpPr/>
            <p:nvPr/>
          </p:nvSpPr>
          <p:spPr>
            <a:xfrm rot="10800000">
              <a:off x="7974883" y="3893922"/>
              <a:ext cx="242100" cy="22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27"/>
          <p:cNvSpPr/>
          <p:nvPr/>
        </p:nvSpPr>
        <p:spPr>
          <a:xfrm rot="-5400000">
            <a:off x="-15600" y="4746909"/>
            <a:ext cx="4122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4">
    <p:bg>
      <p:bgPr>
        <a:solidFill>
          <a:schemeClr val="accent6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/>
          <p:nvPr/>
        </p:nvSpPr>
        <p:spPr>
          <a:xfrm>
            <a:off x="5577450" y="234050"/>
            <a:ext cx="3551100" cy="46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4836672" y="2044850"/>
            <a:ext cx="2694802" cy="2784600"/>
            <a:chOff x="4210647" y="2044850"/>
            <a:chExt cx="2694802" cy="2784600"/>
          </a:xfrm>
        </p:grpSpPr>
        <p:sp>
          <p:nvSpPr>
            <p:cNvPr id="338" name="Google Shape;338;p28"/>
            <p:cNvSpPr/>
            <p:nvPr/>
          </p:nvSpPr>
          <p:spPr>
            <a:xfrm flipH="1">
              <a:off x="4373150" y="2044850"/>
              <a:ext cx="2532300" cy="2613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 flipH="1">
              <a:off x="4210647" y="4572950"/>
              <a:ext cx="257100" cy="256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616500" y="448926"/>
            <a:ext cx="3373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subTitle" idx="1"/>
          </p:nvPr>
        </p:nvSpPr>
        <p:spPr>
          <a:xfrm>
            <a:off x="921300" y="1463700"/>
            <a:ext cx="35256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8"/>
          <p:cNvSpPr txBox="1">
            <a:spLocks noGrp="1"/>
          </p:cNvSpPr>
          <p:nvPr>
            <p:ph type="subTitle" idx="2"/>
          </p:nvPr>
        </p:nvSpPr>
        <p:spPr>
          <a:xfrm>
            <a:off x="921300" y="2851075"/>
            <a:ext cx="35256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CUSTOM_16">
    <p:bg>
      <p:bgPr>
        <a:solidFill>
          <a:schemeClr val="accen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>
            <a:spLocks noGrp="1"/>
          </p:cNvSpPr>
          <p:nvPr>
            <p:ph type="title"/>
          </p:nvPr>
        </p:nvSpPr>
        <p:spPr>
          <a:xfrm>
            <a:off x="311700" y="85479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subTitle" idx="1"/>
          </p:nvPr>
        </p:nvSpPr>
        <p:spPr>
          <a:xfrm>
            <a:off x="1239475" y="1507872"/>
            <a:ext cx="66651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grpSp>
        <p:nvGrpSpPr>
          <p:cNvPr id="347" name="Google Shape;347;p29"/>
          <p:cNvGrpSpPr/>
          <p:nvPr/>
        </p:nvGrpSpPr>
        <p:grpSpPr>
          <a:xfrm>
            <a:off x="317469" y="2104269"/>
            <a:ext cx="8790731" cy="3039156"/>
            <a:chOff x="317469" y="2104269"/>
            <a:chExt cx="8790731" cy="3039156"/>
          </a:xfrm>
        </p:grpSpPr>
        <p:sp>
          <p:nvSpPr>
            <p:cNvPr id="348" name="Google Shape;348;p29"/>
            <p:cNvSpPr/>
            <p:nvPr/>
          </p:nvSpPr>
          <p:spPr>
            <a:xfrm flipH="1">
              <a:off x="509900" y="2299425"/>
              <a:ext cx="8598300" cy="28440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17469" y="2104269"/>
              <a:ext cx="272700" cy="272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bg>
      <p:bgPr>
        <a:solidFill>
          <a:schemeClr val="accent6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5254950" y="234050"/>
            <a:ext cx="3889200" cy="46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title"/>
          </p:nvPr>
        </p:nvSpPr>
        <p:spPr>
          <a:xfrm>
            <a:off x="616500" y="784200"/>
            <a:ext cx="3373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subTitle" idx="1"/>
          </p:nvPr>
        </p:nvSpPr>
        <p:spPr>
          <a:xfrm>
            <a:off x="616500" y="1463700"/>
            <a:ext cx="3519300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355" name="Google Shape;355;p30"/>
          <p:cNvGrpSpPr/>
          <p:nvPr/>
        </p:nvGrpSpPr>
        <p:grpSpPr>
          <a:xfrm>
            <a:off x="4630426" y="2044850"/>
            <a:ext cx="2141375" cy="2755549"/>
            <a:chOff x="4630426" y="2044850"/>
            <a:chExt cx="2141375" cy="2755549"/>
          </a:xfrm>
        </p:grpSpPr>
        <p:sp>
          <p:nvSpPr>
            <p:cNvPr id="356" name="Google Shape;356;p30"/>
            <p:cNvSpPr/>
            <p:nvPr/>
          </p:nvSpPr>
          <p:spPr>
            <a:xfrm flipH="1">
              <a:off x="4769601" y="2044850"/>
              <a:ext cx="2002200" cy="2613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630426" y="4521399"/>
              <a:ext cx="279000" cy="279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30"/>
          <p:cNvSpPr txBox="1"/>
          <p:nvPr/>
        </p:nvSpPr>
        <p:spPr>
          <a:xfrm>
            <a:off x="616500" y="3178050"/>
            <a:ext cx="33738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95959"/>
                </a:solidFill>
                <a:latin typeface="Courier Prime"/>
                <a:ea typeface="Courier Prime"/>
                <a:cs typeface="Courier Prime"/>
                <a:sym typeface="Courier Prime"/>
              </a:rPr>
              <a:t>CREDITS: This presentation template was created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595959"/>
                </a:solidFill>
                <a:latin typeface="Courier Prime"/>
                <a:ea typeface="Courier Prime"/>
                <a:cs typeface="Courier Prime"/>
                <a:sym typeface="Courier Prime"/>
              </a:rPr>
              <a:t>, including icons by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3"/>
              </a:rPr>
              <a:t>Flaticon</a:t>
            </a:r>
            <a:r>
              <a:rPr lang="en" sz="1100">
                <a:solidFill>
                  <a:srgbClr val="595959"/>
                </a:solidFill>
                <a:latin typeface="Courier Prime"/>
                <a:ea typeface="Courier Prime"/>
                <a:cs typeface="Courier Prime"/>
                <a:sym typeface="Courier Prime"/>
              </a:rPr>
              <a:t>, infographics &amp; images by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urier Prime"/>
                <a:ea typeface="Courier Prime"/>
                <a:cs typeface="Courier Prime"/>
                <a:sym typeface="Courier Prime"/>
                <a:hlinkClick r:id="rId4"/>
              </a:rPr>
              <a:t>Freepik</a:t>
            </a:r>
            <a:r>
              <a:rPr lang="en" sz="11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rPr>
              <a:t>.</a:t>
            </a:r>
            <a:endParaRPr sz="1100">
              <a:solidFill>
                <a:schemeClr val="accent3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  <p:sp>
        <p:nvSpPr>
          <p:cNvPr id="359" name="Google Shape;359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6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29050" y="5962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4"/>
          <p:cNvGrpSpPr/>
          <p:nvPr/>
        </p:nvGrpSpPr>
        <p:grpSpPr>
          <a:xfrm>
            <a:off x="8029375" y="0"/>
            <a:ext cx="1114625" cy="1113050"/>
            <a:chOff x="8029375" y="0"/>
            <a:chExt cx="1114625" cy="1113050"/>
          </a:xfrm>
        </p:grpSpPr>
        <p:sp>
          <p:nvSpPr>
            <p:cNvPr id="43" name="Google Shape;43;p4"/>
            <p:cNvSpPr/>
            <p:nvPr/>
          </p:nvSpPr>
          <p:spPr>
            <a:xfrm flipH="1">
              <a:off x="8156823" y="273827"/>
              <a:ext cx="901500" cy="710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8289600" y="0"/>
              <a:ext cx="854400" cy="847500"/>
            </a:xfrm>
            <a:prstGeom prst="rect">
              <a:avLst/>
            </a:prstGeom>
            <a:solidFill>
              <a:srgbClr val="CC6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flipH="1">
              <a:off x="8029375" y="915350"/>
              <a:ext cx="197700" cy="19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29050" y="1438551"/>
            <a:ext cx="6509400" cy="32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>
            <a:off x="7861376" y="3788720"/>
            <a:ext cx="1285889" cy="1371228"/>
            <a:chOff x="7861376" y="3788720"/>
            <a:chExt cx="1285889" cy="1371228"/>
          </a:xfrm>
        </p:grpSpPr>
        <p:grpSp>
          <p:nvGrpSpPr>
            <p:cNvPr id="48" name="Google Shape;48;p4"/>
            <p:cNvGrpSpPr/>
            <p:nvPr/>
          </p:nvGrpSpPr>
          <p:grpSpPr>
            <a:xfrm>
              <a:off x="8096595" y="3915279"/>
              <a:ext cx="1050670" cy="1244669"/>
              <a:chOff x="7704427" y="3682191"/>
              <a:chExt cx="1277100" cy="1307700"/>
            </a:xfrm>
          </p:grpSpPr>
          <p:cxnSp>
            <p:nvCxnSpPr>
              <p:cNvPr id="49" name="Google Shape;49;p4"/>
              <p:cNvCxnSpPr/>
              <p:nvPr/>
            </p:nvCxnSpPr>
            <p:spPr>
              <a:xfrm>
                <a:off x="7704716" y="3682191"/>
                <a:ext cx="0" cy="13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4"/>
              <p:cNvCxnSpPr/>
              <p:nvPr/>
            </p:nvCxnSpPr>
            <p:spPr>
              <a:xfrm rot="10800000">
                <a:off x="7704427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1" name="Google Shape;51;p4"/>
            <p:cNvSpPr/>
            <p:nvPr/>
          </p:nvSpPr>
          <p:spPr>
            <a:xfrm rot="10800000">
              <a:off x="7861376" y="378872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5165509" y="2820975"/>
            <a:ext cx="2862000" cy="14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2"/>
          </p:nvPr>
        </p:nvSpPr>
        <p:spPr>
          <a:xfrm>
            <a:off x="5165499" y="2556650"/>
            <a:ext cx="286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3"/>
          </p:nvPr>
        </p:nvSpPr>
        <p:spPr>
          <a:xfrm>
            <a:off x="1124250" y="2820975"/>
            <a:ext cx="2868000" cy="14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4"/>
          </p:nvPr>
        </p:nvSpPr>
        <p:spPr>
          <a:xfrm>
            <a:off x="1127128" y="2556650"/>
            <a:ext cx="286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 rot="5400000">
            <a:off x="21565" y="4284732"/>
            <a:ext cx="841357" cy="897194"/>
            <a:chOff x="7861376" y="3788720"/>
            <a:chExt cx="1285889" cy="1371228"/>
          </a:xfrm>
        </p:grpSpPr>
        <p:grpSp>
          <p:nvGrpSpPr>
            <p:cNvPr id="61" name="Google Shape;61;p5"/>
            <p:cNvGrpSpPr/>
            <p:nvPr/>
          </p:nvGrpSpPr>
          <p:grpSpPr>
            <a:xfrm>
              <a:off x="8096595" y="3915279"/>
              <a:ext cx="1050670" cy="1244669"/>
              <a:chOff x="7704427" y="3682191"/>
              <a:chExt cx="1277100" cy="1307700"/>
            </a:xfrm>
          </p:grpSpPr>
          <p:cxnSp>
            <p:nvCxnSpPr>
              <p:cNvPr id="62" name="Google Shape;62;p5"/>
              <p:cNvCxnSpPr/>
              <p:nvPr/>
            </p:nvCxnSpPr>
            <p:spPr>
              <a:xfrm>
                <a:off x="7704716" y="3682191"/>
                <a:ext cx="0" cy="1307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5"/>
              <p:cNvCxnSpPr/>
              <p:nvPr/>
            </p:nvCxnSpPr>
            <p:spPr>
              <a:xfrm rot="10800000">
                <a:off x="7704427" y="3775225"/>
                <a:ext cx="1277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4" name="Google Shape;64;p5"/>
            <p:cNvSpPr/>
            <p:nvPr/>
          </p:nvSpPr>
          <p:spPr>
            <a:xfrm rot="10800000">
              <a:off x="7861376" y="378872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5"/>
          <p:cNvGrpSpPr/>
          <p:nvPr/>
        </p:nvGrpSpPr>
        <p:grpSpPr>
          <a:xfrm>
            <a:off x="8353825" y="4118157"/>
            <a:ext cx="602021" cy="608418"/>
            <a:chOff x="8353825" y="4118157"/>
            <a:chExt cx="602021" cy="608418"/>
          </a:xfrm>
        </p:grpSpPr>
        <p:sp>
          <p:nvSpPr>
            <p:cNvPr id="66" name="Google Shape;66;p5"/>
            <p:cNvSpPr/>
            <p:nvPr/>
          </p:nvSpPr>
          <p:spPr>
            <a:xfrm>
              <a:off x="8353825" y="4271175"/>
              <a:ext cx="455400" cy="455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5"/>
            <p:cNvGrpSpPr/>
            <p:nvPr/>
          </p:nvGrpSpPr>
          <p:grpSpPr>
            <a:xfrm>
              <a:off x="8430023" y="4118157"/>
              <a:ext cx="525823" cy="532221"/>
              <a:chOff x="8430023" y="4118157"/>
              <a:chExt cx="525823" cy="532221"/>
            </a:xfrm>
          </p:grpSpPr>
          <p:sp>
            <p:nvSpPr>
              <p:cNvPr id="68" name="Google Shape;68;p5"/>
              <p:cNvSpPr/>
              <p:nvPr/>
            </p:nvSpPr>
            <p:spPr>
              <a:xfrm rot="10800000" flipH="1">
                <a:off x="8430023" y="4194978"/>
                <a:ext cx="455400" cy="455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8789646" y="4118157"/>
                <a:ext cx="166200" cy="1539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638700" y="597350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6"/>
          <p:cNvGrpSpPr/>
          <p:nvPr/>
        </p:nvGrpSpPr>
        <p:grpSpPr>
          <a:xfrm>
            <a:off x="8517710" y="4517364"/>
            <a:ext cx="436644" cy="450951"/>
            <a:chOff x="8517710" y="4278047"/>
            <a:chExt cx="436644" cy="450951"/>
          </a:xfrm>
        </p:grpSpPr>
        <p:sp>
          <p:nvSpPr>
            <p:cNvPr id="75" name="Google Shape;75;p6"/>
            <p:cNvSpPr/>
            <p:nvPr/>
          </p:nvSpPr>
          <p:spPr>
            <a:xfrm rot="-5400000">
              <a:off x="8506310" y="4433498"/>
              <a:ext cx="306900" cy="28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840054" y="4278047"/>
              <a:ext cx="114300" cy="105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6"/>
          <p:cNvGrpSpPr/>
          <p:nvPr/>
        </p:nvGrpSpPr>
        <p:grpSpPr>
          <a:xfrm rot="10800000">
            <a:off x="203339" y="180958"/>
            <a:ext cx="416398" cy="416399"/>
            <a:chOff x="260568" y="4482053"/>
            <a:chExt cx="416398" cy="416399"/>
          </a:xfrm>
        </p:grpSpPr>
        <p:sp>
          <p:nvSpPr>
            <p:cNvPr id="78" name="Google Shape;78;p6"/>
            <p:cNvSpPr/>
            <p:nvPr/>
          </p:nvSpPr>
          <p:spPr>
            <a:xfrm flipH="1">
              <a:off x="365567" y="4587052"/>
              <a:ext cx="311400" cy="3114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flipH="1">
              <a:off x="260568" y="4482053"/>
              <a:ext cx="181200" cy="18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616500" y="1317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616500" y="19992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 sz="14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●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○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ourier Prime"/>
              <a:buChar char="■"/>
              <a:defRPr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0" y="4818625"/>
            <a:ext cx="9144000" cy="3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642650" y="1669350"/>
            <a:ext cx="6367800" cy="257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500"/>
              <a:buNone/>
              <a:defRPr sz="85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>
            <a:off x="7632776" y="-5"/>
            <a:ext cx="1511224" cy="1583405"/>
            <a:chOff x="7632776" y="-5"/>
            <a:chExt cx="1511224" cy="1583405"/>
          </a:xfrm>
        </p:grpSpPr>
        <p:grpSp>
          <p:nvGrpSpPr>
            <p:cNvPr id="89" name="Google Shape;89;p8"/>
            <p:cNvGrpSpPr/>
            <p:nvPr/>
          </p:nvGrpSpPr>
          <p:grpSpPr>
            <a:xfrm rot="10800000" flipH="1">
              <a:off x="7866900" y="-5"/>
              <a:ext cx="1277100" cy="1368300"/>
              <a:chOff x="7866900" y="3775225"/>
              <a:chExt cx="1277100" cy="1368300"/>
            </a:xfrm>
          </p:grpSpPr>
          <p:cxnSp>
            <p:nvCxnSpPr>
              <p:cNvPr id="90" name="Google Shape;90;p8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8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2" name="Google Shape;92;p8"/>
            <p:cNvSpPr/>
            <p:nvPr/>
          </p:nvSpPr>
          <p:spPr>
            <a:xfrm flipH="1">
              <a:off x="7632776" y="1149300"/>
              <a:ext cx="469200" cy="4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8"/>
          <p:cNvGrpSpPr/>
          <p:nvPr/>
        </p:nvGrpSpPr>
        <p:grpSpPr>
          <a:xfrm>
            <a:off x="7909659" y="4071009"/>
            <a:ext cx="1273422" cy="1109284"/>
            <a:chOff x="7909659" y="4071009"/>
            <a:chExt cx="1273422" cy="1109284"/>
          </a:xfrm>
        </p:grpSpPr>
        <p:grpSp>
          <p:nvGrpSpPr>
            <p:cNvPr id="94" name="Google Shape;94;p8"/>
            <p:cNvGrpSpPr/>
            <p:nvPr/>
          </p:nvGrpSpPr>
          <p:grpSpPr>
            <a:xfrm rot="-5400000" flipH="1">
              <a:off x="8403953" y="4401164"/>
              <a:ext cx="698829" cy="859429"/>
              <a:chOff x="7866900" y="3775225"/>
              <a:chExt cx="1277100" cy="1368300"/>
            </a:xfrm>
          </p:grpSpPr>
          <p:cxnSp>
            <p:nvCxnSpPr>
              <p:cNvPr id="95" name="Google Shape;95;p8"/>
              <p:cNvCxnSpPr/>
              <p:nvPr/>
            </p:nvCxnSpPr>
            <p:spPr>
              <a:xfrm>
                <a:off x="7866900" y="3775225"/>
                <a:ext cx="0" cy="136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8"/>
              <p:cNvCxnSpPr/>
              <p:nvPr/>
            </p:nvCxnSpPr>
            <p:spPr>
              <a:xfrm rot="10800000">
                <a:off x="7866900" y="3775225"/>
                <a:ext cx="1277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7" name="Google Shape;97;p8"/>
            <p:cNvSpPr/>
            <p:nvPr/>
          </p:nvSpPr>
          <p:spPr>
            <a:xfrm rot="5400000" flipH="1">
              <a:off x="8136154" y="4287929"/>
              <a:ext cx="299400" cy="27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 rot="5400000" flipH="1">
              <a:off x="7902909" y="4077759"/>
              <a:ext cx="183300" cy="169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9"/>
          <p:cNvGrpSpPr/>
          <p:nvPr/>
        </p:nvGrpSpPr>
        <p:grpSpPr>
          <a:xfrm>
            <a:off x="4176834" y="3274224"/>
            <a:ext cx="1404475" cy="1731893"/>
            <a:chOff x="4176834" y="3274224"/>
            <a:chExt cx="1404475" cy="1731893"/>
          </a:xfrm>
        </p:grpSpPr>
        <p:sp>
          <p:nvSpPr>
            <p:cNvPr id="102" name="Google Shape;102;p9"/>
            <p:cNvSpPr/>
            <p:nvPr/>
          </p:nvSpPr>
          <p:spPr>
            <a:xfrm rot="5400000">
              <a:off x="4190209" y="3438624"/>
              <a:ext cx="1555500" cy="122670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 rot="5400000">
              <a:off x="4176834" y="4751418"/>
              <a:ext cx="254700" cy="254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621550" y="1036509"/>
            <a:ext cx="3333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621550" y="2454009"/>
            <a:ext cx="3333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ourier Prime"/>
              <a:buNone/>
              <a:defRPr sz="1600">
                <a:solidFill>
                  <a:schemeClr val="accent3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Prime"/>
              <a:buNone/>
              <a:defRPr sz="2100"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2"/>
          </p:nvPr>
        </p:nvSpPr>
        <p:spPr>
          <a:xfrm>
            <a:off x="4894500" y="679800"/>
            <a:ext cx="3674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●"/>
              <a:defRPr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○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■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●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○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■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●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429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ourier Prime"/>
              <a:buChar char="○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429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1800"/>
              <a:buFont typeface="Courier Prime"/>
              <a:buChar char="■"/>
              <a:defRPr sz="1800">
                <a:solidFill>
                  <a:schemeClr val="lt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>
            <a:spLocks noGrp="1"/>
          </p:cNvSpPr>
          <p:nvPr>
            <p:ph type="title"/>
          </p:nvPr>
        </p:nvSpPr>
        <p:spPr>
          <a:xfrm>
            <a:off x="1693050" y="3665575"/>
            <a:ext cx="5766000" cy="9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  <p:grpSp>
        <p:nvGrpSpPr>
          <p:cNvPr id="111" name="Google Shape;111;p10"/>
          <p:cNvGrpSpPr/>
          <p:nvPr/>
        </p:nvGrpSpPr>
        <p:grpSpPr>
          <a:xfrm>
            <a:off x="7838199" y="3828055"/>
            <a:ext cx="1305801" cy="1315450"/>
            <a:chOff x="7648499" y="3591730"/>
            <a:chExt cx="1305801" cy="1315450"/>
          </a:xfrm>
        </p:grpSpPr>
        <p:grpSp>
          <p:nvGrpSpPr>
            <p:cNvPr id="112" name="Google Shape;112;p10"/>
            <p:cNvGrpSpPr/>
            <p:nvPr/>
          </p:nvGrpSpPr>
          <p:grpSpPr>
            <a:xfrm>
              <a:off x="8096825" y="4002875"/>
              <a:ext cx="857475" cy="904305"/>
              <a:chOff x="7704706" y="3774223"/>
              <a:chExt cx="1042269" cy="950100"/>
            </a:xfrm>
          </p:grpSpPr>
          <p:cxnSp>
            <p:nvCxnSpPr>
              <p:cNvPr id="113" name="Google Shape;113;p10"/>
              <p:cNvCxnSpPr/>
              <p:nvPr/>
            </p:nvCxnSpPr>
            <p:spPr>
              <a:xfrm>
                <a:off x="7704706" y="3774223"/>
                <a:ext cx="0" cy="950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10"/>
              <p:cNvCxnSpPr/>
              <p:nvPr/>
            </p:nvCxnSpPr>
            <p:spPr>
              <a:xfrm rot="10800000">
                <a:off x="7735075" y="3775221"/>
                <a:ext cx="1011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5" name="Google Shape;115;p10"/>
            <p:cNvSpPr/>
            <p:nvPr/>
          </p:nvSpPr>
          <p:spPr>
            <a:xfrm rot="10800000">
              <a:off x="7648499" y="3591730"/>
              <a:ext cx="894900" cy="82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10"/>
          <p:cNvGrpSpPr/>
          <p:nvPr/>
        </p:nvGrpSpPr>
        <p:grpSpPr>
          <a:xfrm>
            <a:off x="189638" y="194212"/>
            <a:ext cx="1170153" cy="1170022"/>
            <a:chOff x="189638" y="194212"/>
            <a:chExt cx="1170153" cy="1170022"/>
          </a:xfrm>
        </p:grpSpPr>
        <p:sp>
          <p:nvSpPr>
            <p:cNvPr id="117" name="Google Shape;117;p10"/>
            <p:cNvSpPr/>
            <p:nvPr/>
          </p:nvSpPr>
          <p:spPr>
            <a:xfrm rot="5400000">
              <a:off x="316088" y="32053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 rot="-5400000" flipH="1">
              <a:off x="189638" y="194212"/>
              <a:ext cx="754800" cy="75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 rot="-5400000" flipH="1">
              <a:off x="1147091" y="1151533"/>
              <a:ext cx="212700" cy="21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20" name="Google Shape;120;p10"/>
          <p:cNvGrpSpPr/>
          <p:nvPr/>
        </p:nvGrpSpPr>
        <p:grpSpPr>
          <a:xfrm>
            <a:off x="0" y="4428875"/>
            <a:ext cx="714451" cy="714529"/>
            <a:chOff x="0" y="4428875"/>
            <a:chExt cx="714451" cy="714529"/>
          </a:xfrm>
        </p:grpSpPr>
        <p:sp>
          <p:nvSpPr>
            <p:cNvPr id="121" name="Google Shape;121;p10"/>
            <p:cNvSpPr/>
            <p:nvPr/>
          </p:nvSpPr>
          <p:spPr>
            <a:xfrm rot="-5400000" flipH="1">
              <a:off x="0" y="4643904"/>
              <a:ext cx="499500" cy="499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 rot="-5400000" flipH="1">
              <a:off x="568051" y="4428875"/>
              <a:ext cx="146400" cy="14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123" name="Google Shape;123;p10"/>
          <p:cNvGrpSpPr/>
          <p:nvPr/>
        </p:nvGrpSpPr>
        <p:grpSpPr>
          <a:xfrm>
            <a:off x="8228688" y="-7"/>
            <a:ext cx="915319" cy="913191"/>
            <a:chOff x="8228688" y="-7"/>
            <a:chExt cx="915319" cy="913191"/>
          </a:xfrm>
        </p:grpSpPr>
        <p:sp>
          <p:nvSpPr>
            <p:cNvPr id="124" name="Google Shape;124;p10"/>
            <p:cNvSpPr/>
            <p:nvPr/>
          </p:nvSpPr>
          <p:spPr>
            <a:xfrm rot="5400000">
              <a:off x="8228688" y="158384"/>
              <a:ext cx="754800" cy="7548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 rot="-5400000" flipH="1">
              <a:off x="8766307" y="-7"/>
              <a:ext cx="377700" cy="37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126" name="Google Shape;126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SemiBold"/>
              <a:buNone/>
              <a:defRPr sz="2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Prime"/>
              <a:buChar char="●"/>
              <a:defRPr sz="18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●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○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Prime"/>
              <a:buChar char="■"/>
              <a:defRPr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-a-b-a.cz/blog/409-marketingove-trendy-v-roce-202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impactmybiz.com/blog/future-marketing-trends/" TargetMode="External"/><Relationship Id="rId4" Type="http://schemas.openxmlformats.org/officeDocument/2006/relationships/hyperlink" Target="https://asana.com/resources/marketing-trend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 txBox="1">
            <a:spLocks noGrp="1"/>
          </p:cNvSpPr>
          <p:nvPr>
            <p:ph type="title"/>
          </p:nvPr>
        </p:nvSpPr>
        <p:spPr>
          <a:xfrm>
            <a:off x="1103250" y="1632125"/>
            <a:ext cx="69375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Marketing budoucnosti</a:t>
            </a:r>
            <a:endParaRPr sz="6900"/>
          </a:p>
        </p:txBody>
      </p:sp>
      <p:sp>
        <p:nvSpPr>
          <p:cNvPr id="365" name="Google Shape;365;p31"/>
          <p:cNvSpPr txBox="1">
            <a:spLocks noGrp="1"/>
          </p:cNvSpPr>
          <p:nvPr>
            <p:ph type="subTitle" idx="1"/>
          </p:nvPr>
        </p:nvSpPr>
        <p:spPr>
          <a:xfrm>
            <a:off x="1375350" y="3129975"/>
            <a:ext cx="63933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Edward </a:t>
            </a:r>
            <a:r>
              <a:rPr lang="cs-CZ" dirty="0"/>
              <a:t>J. </a:t>
            </a:r>
            <a:r>
              <a:rPr lang="en" dirty="0"/>
              <a:t>McGuinness</a:t>
            </a:r>
            <a:endParaRPr dirty="0"/>
          </a:p>
        </p:txBody>
      </p:sp>
      <p:pic>
        <p:nvPicPr>
          <p:cNvPr id="366" name="Google Shape;3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563" y="824800"/>
            <a:ext cx="2102875" cy="5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1"/>
          <p:cNvSpPr txBox="1"/>
          <p:nvPr/>
        </p:nvSpPr>
        <p:spPr>
          <a:xfrm>
            <a:off x="2531225" y="3610575"/>
            <a:ext cx="408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EKOMIKA - 1.A </a:t>
            </a:r>
            <a:endParaRPr sz="16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urier Prime"/>
                <a:ea typeface="Courier Prime"/>
                <a:cs typeface="Courier Prime"/>
                <a:sym typeface="Courier Prime"/>
              </a:rPr>
              <a:t>Ing. Kamila Tišlerová, Ph.D</a:t>
            </a:r>
            <a:endParaRPr sz="1600">
              <a:solidFill>
                <a:schemeClr val="dk2"/>
              </a:solidFill>
              <a:latin typeface="Courier Prime"/>
              <a:ea typeface="Courier Prime"/>
              <a:cs typeface="Courier Prime"/>
              <a:sym typeface="Courier Prim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D0">
            <a:alpha val="23210"/>
          </a:srgbClr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 txBox="1">
            <a:spLocks noGrp="1"/>
          </p:cNvSpPr>
          <p:nvPr>
            <p:ph type="body" idx="1"/>
          </p:nvPr>
        </p:nvSpPr>
        <p:spPr>
          <a:xfrm>
            <a:off x="720050" y="294525"/>
            <a:ext cx="6509400" cy="43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Pochopení a implementace budoucích marketingových trendů je naprosto zásadní pro konkurenceschopnost a relevantnost značky/společnosti.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V mnohém marketing v roce 2023 naváže na trendy minulého roku a ještě více je rozvine. Společnosti budou k propagaci produktů využívat tzv: Influencer marketing na sociálních sítích. Díky Influencerům dokáží společnosti nenásilnou a zábavnou formou představit produkt svým cílovým zákazníkům.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Dalším důležitým nástrojem bude tzv: Uživatelsky generovaný obsah(UGC). Při použití platformy jako TikTok je krátké video spokojeného zákazníka ten najlepší marketing s neuvěřitelně širokým záběrem.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Pro společnosti bude hlavní poznat svého zákazníka, porozumět mu a postavit ho na první místo.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Rok 2023 je rokem posedlosti zákazníky – a ti, kteří investují do správných dat, poznatků a technologií, budou mít nejlepší předpoklady k tomu, aby v následujícím roce prosperovali.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>
            <a:spLocks noGrp="1"/>
          </p:cNvSpPr>
          <p:nvPr>
            <p:ph type="subTitle" idx="7"/>
          </p:nvPr>
        </p:nvSpPr>
        <p:spPr>
          <a:xfrm>
            <a:off x="3266706" y="3059567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Zážitkový marketing</a:t>
            </a:r>
            <a:endParaRPr sz="1300"/>
          </a:p>
        </p:txBody>
      </p:sp>
      <p:sp>
        <p:nvSpPr>
          <p:cNvPr id="458" name="Google Shape;458;p41"/>
          <p:cNvSpPr txBox="1">
            <a:spLocks noGrp="1"/>
          </p:cNvSpPr>
          <p:nvPr>
            <p:ph type="title"/>
          </p:nvPr>
        </p:nvSpPr>
        <p:spPr>
          <a:xfrm>
            <a:off x="311700" y="59720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Nástroje moderního marketingu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459" name="Google Shape;459;p41"/>
          <p:cNvSpPr txBox="1">
            <a:spLocks noGrp="1"/>
          </p:cNvSpPr>
          <p:nvPr>
            <p:ph type="subTitle" idx="1"/>
          </p:nvPr>
        </p:nvSpPr>
        <p:spPr>
          <a:xfrm>
            <a:off x="3266681" y="1622963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Influencer marketing</a:t>
            </a:r>
            <a:endParaRPr sz="1300"/>
          </a:p>
        </p:txBody>
      </p:sp>
      <p:sp>
        <p:nvSpPr>
          <p:cNvPr id="460" name="Google Shape;460;p41"/>
          <p:cNvSpPr txBox="1">
            <a:spLocks noGrp="1"/>
          </p:cNvSpPr>
          <p:nvPr>
            <p:ph type="subTitle" idx="2"/>
          </p:nvPr>
        </p:nvSpPr>
        <p:spPr>
          <a:xfrm>
            <a:off x="537589" y="1622963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Uživatelsky generovaný obsah / krátká videa</a:t>
            </a:r>
            <a:endParaRPr sz="1300"/>
          </a:p>
        </p:txBody>
      </p:sp>
      <p:sp>
        <p:nvSpPr>
          <p:cNvPr id="461" name="Google Shape;461;p41"/>
          <p:cNvSpPr txBox="1">
            <a:spLocks noGrp="1"/>
          </p:cNvSpPr>
          <p:nvPr>
            <p:ph type="subTitle" idx="3"/>
          </p:nvPr>
        </p:nvSpPr>
        <p:spPr>
          <a:xfrm>
            <a:off x="5995824" y="1622963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Podcast</a:t>
            </a:r>
            <a:endParaRPr sz="1300"/>
          </a:p>
        </p:txBody>
      </p:sp>
      <p:sp>
        <p:nvSpPr>
          <p:cNvPr id="462" name="Google Shape;462;p41"/>
          <p:cNvSpPr txBox="1">
            <a:spLocks noGrp="1"/>
          </p:cNvSpPr>
          <p:nvPr>
            <p:ph type="subTitle" idx="4"/>
          </p:nvPr>
        </p:nvSpPr>
        <p:spPr>
          <a:xfrm>
            <a:off x="537700" y="1963116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autentická reklama vytvořena zákazníkem</a:t>
            </a:r>
            <a:endParaRPr/>
          </a:p>
        </p:txBody>
      </p:sp>
      <p:sp>
        <p:nvSpPr>
          <p:cNvPr id="463" name="Google Shape;463;p41"/>
          <p:cNvSpPr txBox="1">
            <a:spLocks noGrp="1"/>
          </p:cNvSpPr>
          <p:nvPr>
            <p:ph type="subTitle" idx="5"/>
          </p:nvPr>
        </p:nvSpPr>
        <p:spPr>
          <a:xfrm>
            <a:off x="3266713" y="1819316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sociální sítě</a:t>
            </a:r>
            <a:endParaRPr/>
          </a:p>
        </p:txBody>
      </p:sp>
      <p:sp>
        <p:nvSpPr>
          <p:cNvPr id="464" name="Google Shape;464;p41"/>
          <p:cNvSpPr txBox="1">
            <a:spLocks noGrp="1"/>
          </p:cNvSpPr>
          <p:nvPr>
            <p:ph type="subTitle" idx="6"/>
          </p:nvPr>
        </p:nvSpPr>
        <p:spPr>
          <a:xfrm>
            <a:off x="5995738" y="1819316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budování povědomí o značce/produktu</a:t>
            </a:r>
            <a:endParaRPr/>
          </a:p>
        </p:txBody>
      </p:sp>
      <p:sp>
        <p:nvSpPr>
          <p:cNvPr id="465" name="Google Shape;465;p41"/>
          <p:cNvSpPr txBox="1">
            <a:spLocks noGrp="1"/>
          </p:cNvSpPr>
          <p:nvPr>
            <p:ph type="subTitle" idx="8"/>
          </p:nvPr>
        </p:nvSpPr>
        <p:spPr>
          <a:xfrm>
            <a:off x="537589" y="3059567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AI a Chatboti</a:t>
            </a:r>
            <a:endParaRPr sz="1300"/>
          </a:p>
        </p:txBody>
      </p:sp>
      <p:sp>
        <p:nvSpPr>
          <p:cNvPr id="466" name="Google Shape;466;p41"/>
          <p:cNvSpPr txBox="1">
            <a:spLocks noGrp="1"/>
          </p:cNvSpPr>
          <p:nvPr>
            <p:ph type="subTitle" idx="9"/>
          </p:nvPr>
        </p:nvSpPr>
        <p:spPr>
          <a:xfrm>
            <a:off x="5995824" y="3059567"/>
            <a:ext cx="26106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Inkluzivní marketing</a:t>
            </a:r>
            <a:endParaRPr sz="1300"/>
          </a:p>
        </p:txBody>
      </p:sp>
      <p:sp>
        <p:nvSpPr>
          <p:cNvPr id="467" name="Google Shape;467;p41"/>
          <p:cNvSpPr txBox="1">
            <a:spLocks noGrp="1"/>
          </p:cNvSpPr>
          <p:nvPr>
            <p:ph type="subTitle" idx="13"/>
          </p:nvPr>
        </p:nvSpPr>
        <p:spPr>
          <a:xfrm>
            <a:off x="537700" y="325592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využití umělé inteligence při komunikaci se zákazníky</a:t>
            </a:r>
            <a:endParaRPr/>
          </a:p>
        </p:txBody>
      </p:sp>
      <p:sp>
        <p:nvSpPr>
          <p:cNvPr id="468" name="Google Shape;468;p41"/>
          <p:cNvSpPr txBox="1">
            <a:spLocks noGrp="1"/>
          </p:cNvSpPr>
          <p:nvPr>
            <p:ph type="subTitle" idx="14"/>
          </p:nvPr>
        </p:nvSpPr>
        <p:spPr>
          <a:xfrm>
            <a:off x="3266713" y="3255920"/>
            <a:ext cx="26106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virtuální realita, Pop-up obchody</a:t>
            </a:r>
            <a:endParaRPr/>
          </a:p>
        </p:txBody>
      </p:sp>
      <p:sp>
        <p:nvSpPr>
          <p:cNvPr id="469" name="Google Shape;469;p41"/>
          <p:cNvSpPr txBox="1">
            <a:spLocks noGrp="1"/>
          </p:cNvSpPr>
          <p:nvPr>
            <p:ph type="subTitle" idx="15"/>
          </p:nvPr>
        </p:nvSpPr>
        <p:spPr>
          <a:xfrm>
            <a:off x="5765050" y="3255925"/>
            <a:ext cx="32067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globální marketing = zákazníci rozmanitých kultur,věku, náboženství, atd.</a:t>
            </a:r>
            <a:endParaRPr/>
          </a:p>
        </p:txBody>
      </p:sp>
      <p:sp>
        <p:nvSpPr>
          <p:cNvPr id="470" name="Google Shape;470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"/>
          <p:cNvSpPr txBox="1">
            <a:spLocks noGrp="1"/>
          </p:cNvSpPr>
          <p:nvPr>
            <p:ph type="title"/>
          </p:nvPr>
        </p:nvSpPr>
        <p:spPr>
          <a:xfrm>
            <a:off x="638700" y="597380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Zdroje:</a:t>
            </a:r>
            <a:endParaRPr/>
          </a:p>
        </p:txBody>
      </p:sp>
      <p:sp>
        <p:nvSpPr>
          <p:cNvPr id="476" name="Google Shape;476;p42"/>
          <p:cNvSpPr txBox="1"/>
          <p:nvPr/>
        </p:nvSpPr>
        <p:spPr>
          <a:xfrm>
            <a:off x="616500" y="1170050"/>
            <a:ext cx="63951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3C3C"/>
              </a:buClr>
              <a:buSzPts val="1000"/>
              <a:buFont typeface="Courier Prime"/>
              <a:buChar char="●"/>
            </a:pPr>
            <a:r>
              <a:rPr lang="en" sz="1100"/>
              <a:t>What Is The Future Of Marketing In 2023?. Forbes [online]. Dostupné z: https://www.forbes.com/sites/forbesbusinesscouncil/2023/01/31/what-is-the-future-of-marketing-in-2023/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Marketingové trendy v roce 2023 | Laba Czech ✌. Laba - mezinárodní vzdělávací platforma | It's good to be smart [online]. Copyright © 2015 [cit. 26.02.2023]. Dostupné z: </a:t>
            </a:r>
            <a:r>
              <a:rPr lang="en" sz="1100">
                <a:uFill>
                  <a:noFill/>
                </a:uFill>
                <a:hlinkClick r:id="rId3"/>
              </a:rPr>
              <a:t>https://l-a-b-a.cz/blog/409-marketingove-trendy-v-roce-2023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16 Marketing Trends and Strategies for 2023 • Asana. [online]. Copyright © [cit. 27.02.2023]. Dostupné z: </a:t>
            </a:r>
            <a:r>
              <a:rPr lang="en" sz="1100">
                <a:uFill>
                  <a:noFill/>
                </a:uFill>
                <a:hlinkClick r:id="rId4"/>
              </a:rPr>
              <a:t>https://asana.com/resources/marketing-trends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11 Future Marketing Trends that Will Define 2023. Impact Networking | Outsourced IT Solutions &amp; Managed Services | Home [online]. Copyright © Copyright [cit. 27.02.2023]. Dostupné z: </a:t>
            </a:r>
            <a:r>
              <a:rPr lang="en" sz="1100">
                <a:uFill>
                  <a:noFill/>
                </a:uFill>
                <a:hlinkClick r:id="rId5"/>
              </a:rPr>
              <a:t>https://www.impactmybiz.com/blog/future-marketing-trends/</a:t>
            </a:r>
            <a:endParaRPr sz="1100"/>
          </a:p>
        </p:txBody>
      </p:sp>
      <p:sp>
        <p:nvSpPr>
          <p:cNvPr id="477" name="Google Shape;477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"/>
          <p:cNvSpPr txBox="1">
            <a:spLocks noGrp="1"/>
          </p:cNvSpPr>
          <p:nvPr>
            <p:ph type="title"/>
          </p:nvPr>
        </p:nvSpPr>
        <p:spPr>
          <a:xfrm>
            <a:off x="1689000" y="2440500"/>
            <a:ext cx="5766000" cy="9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Děkuji za pozornost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83" name="Google Shape;483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84" name="Google Shape;4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9950" y="4007775"/>
            <a:ext cx="232410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"/>
          <p:cNvSpPr txBox="1">
            <a:spLocks noGrp="1"/>
          </p:cNvSpPr>
          <p:nvPr>
            <p:ph type="title"/>
          </p:nvPr>
        </p:nvSpPr>
        <p:spPr>
          <a:xfrm>
            <a:off x="638700" y="597350"/>
            <a:ext cx="7866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OBSAH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373" name="Google Shape;373;p32"/>
          <p:cNvGrpSpPr/>
          <p:nvPr/>
        </p:nvGrpSpPr>
        <p:grpSpPr>
          <a:xfrm>
            <a:off x="1834200" y="2184411"/>
            <a:ext cx="670800" cy="670800"/>
            <a:chOff x="1834200" y="2336811"/>
            <a:chExt cx="670800" cy="670800"/>
          </a:xfrm>
        </p:grpSpPr>
        <p:sp>
          <p:nvSpPr>
            <p:cNvPr id="374" name="Google Shape;374;p32"/>
            <p:cNvSpPr/>
            <p:nvPr/>
          </p:nvSpPr>
          <p:spPr>
            <a:xfrm>
              <a:off x="1910400" y="2413011"/>
              <a:ext cx="594600" cy="5946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1834200" y="2336811"/>
              <a:ext cx="594600" cy="59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6" name="Google Shape;376;p32"/>
          <p:cNvCxnSpPr>
            <a:stCxn id="374" idx="3"/>
            <a:endCxn id="377" idx="1"/>
          </p:cNvCxnSpPr>
          <p:nvPr/>
        </p:nvCxnSpPr>
        <p:spPr>
          <a:xfrm>
            <a:off x="2505000" y="2557911"/>
            <a:ext cx="1769700" cy="523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8" name="Google Shape;378;p32"/>
          <p:cNvGrpSpPr/>
          <p:nvPr/>
        </p:nvGrpSpPr>
        <p:grpSpPr>
          <a:xfrm>
            <a:off x="4274700" y="2784525"/>
            <a:ext cx="670800" cy="670800"/>
            <a:chOff x="4274700" y="2936925"/>
            <a:chExt cx="670800" cy="670800"/>
          </a:xfrm>
        </p:grpSpPr>
        <p:sp>
          <p:nvSpPr>
            <p:cNvPr id="379" name="Google Shape;379;p32"/>
            <p:cNvSpPr/>
            <p:nvPr/>
          </p:nvSpPr>
          <p:spPr>
            <a:xfrm>
              <a:off x="4350900" y="3013125"/>
              <a:ext cx="594600" cy="5946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274700" y="2936925"/>
              <a:ext cx="594600" cy="59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80" name="Google Shape;380;p32"/>
          <p:cNvCxnSpPr>
            <a:stCxn id="381" idx="1"/>
            <a:endCxn id="379" idx="3"/>
          </p:cNvCxnSpPr>
          <p:nvPr/>
        </p:nvCxnSpPr>
        <p:spPr>
          <a:xfrm flipH="1">
            <a:off x="4945500" y="2560950"/>
            <a:ext cx="1769700" cy="597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82" name="Google Shape;382;p32"/>
          <p:cNvGrpSpPr/>
          <p:nvPr/>
        </p:nvGrpSpPr>
        <p:grpSpPr>
          <a:xfrm>
            <a:off x="6715200" y="2263650"/>
            <a:ext cx="670800" cy="670800"/>
            <a:chOff x="6715200" y="2416050"/>
            <a:chExt cx="670800" cy="670800"/>
          </a:xfrm>
        </p:grpSpPr>
        <p:sp>
          <p:nvSpPr>
            <p:cNvPr id="383" name="Google Shape;383;p32"/>
            <p:cNvSpPr/>
            <p:nvPr/>
          </p:nvSpPr>
          <p:spPr>
            <a:xfrm>
              <a:off x="6791400" y="2492250"/>
              <a:ext cx="594600" cy="5946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6715200" y="2416050"/>
              <a:ext cx="594600" cy="59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2"/>
          <p:cNvSpPr txBox="1">
            <a:spLocks noGrp="1"/>
          </p:cNvSpPr>
          <p:nvPr>
            <p:ph type="subTitle" idx="4294967295"/>
          </p:nvPr>
        </p:nvSpPr>
        <p:spPr>
          <a:xfrm>
            <a:off x="1134300" y="2929343"/>
            <a:ext cx="20706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Tradiční Marketing</a:t>
            </a:r>
            <a:endParaRPr sz="16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5" name="Google Shape;385;p32"/>
          <p:cNvSpPr txBox="1">
            <a:spLocks noGrp="1"/>
          </p:cNvSpPr>
          <p:nvPr>
            <p:ph type="subTitle" idx="4294967295"/>
          </p:nvPr>
        </p:nvSpPr>
        <p:spPr>
          <a:xfrm>
            <a:off x="6015300" y="2929343"/>
            <a:ext cx="20706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Budoucnost Marketingu</a:t>
            </a:r>
            <a:endParaRPr sz="16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6" name="Google Shape;386;p32"/>
          <p:cNvSpPr txBox="1">
            <a:spLocks noGrp="1"/>
          </p:cNvSpPr>
          <p:nvPr>
            <p:ph type="subTitle" idx="4294967295"/>
          </p:nvPr>
        </p:nvSpPr>
        <p:spPr>
          <a:xfrm>
            <a:off x="3539013" y="1599922"/>
            <a:ext cx="20706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Moderní Marketing</a:t>
            </a:r>
            <a:endParaRPr sz="160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7" name="Google Shape;387;p32">
            <a:hlinkClick r:id="rId3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34200" y="2184250"/>
            <a:ext cx="599400" cy="5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</a:t>
            </a:r>
            <a:endParaRPr sz="30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8" name="Google Shape;388;p32">
            <a:hlinkClick r:id="rId4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274700" y="2781250"/>
            <a:ext cx="599400" cy="5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endParaRPr sz="30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9" name="Google Shape;389;p32">
            <a:hlinkClick r:id="rId5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15000" y="2273250"/>
            <a:ext cx="599400" cy="59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</a:t>
            </a:r>
            <a:endParaRPr sz="3000">
              <a:solidFill>
                <a:schemeClr val="accent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0" name="Google Shape;390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title" idx="2"/>
          </p:nvPr>
        </p:nvSpPr>
        <p:spPr>
          <a:xfrm>
            <a:off x="2017250" y="3395400"/>
            <a:ext cx="5109600" cy="7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 Henry Ford</a:t>
            </a:r>
            <a:endParaRPr/>
          </a:p>
        </p:txBody>
      </p:sp>
      <p:sp>
        <p:nvSpPr>
          <p:cNvPr id="396" name="Google Shape;396;p33"/>
          <p:cNvSpPr txBox="1">
            <a:spLocks noGrp="1"/>
          </p:cNvSpPr>
          <p:nvPr>
            <p:ph type="title"/>
          </p:nvPr>
        </p:nvSpPr>
        <p:spPr>
          <a:xfrm>
            <a:off x="1739100" y="1292575"/>
            <a:ext cx="5665800" cy="21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“</a:t>
            </a:r>
            <a:r>
              <a:rPr lang="en" sz="3000">
                <a:solidFill>
                  <a:schemeClr val="accent1"/>
                </a:solidFill>
              </a:rPr>
              <a:t>Stopping advertising to save money is like stopping your watch to save time.</a:t>
            </a:r>
            <a:r>
              <a:rPr lang="en">
                <a:solidFill>
                  <a:schemeClr val="dk2"/>
                </a:solidFill>
              </a:rPr>
              <a:t>”</a:t>
            </a:r>
            <a:endParaRPr/>
          </a:p>
        </p:txBody>
      </p:sp>
      <p:sp>
        <p:nvSpPr>
          <p:cNvPr id="397" name="Google Shape;397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>
            <a:spLocks noGrp="1"/>
          </p:cNvSpPr>
          <p:nvPr>
            <p:ph type="title" idx="2"/>
          </p:nvPr>
        </p:nvSpPr>
        <p:spPr>
          <a:xfrm>
            <a:off x="658303" y="1296354"/>
            <a:ext cx="19668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03" name="Google Shape;403;p34"/>
          <p:cNvSpPr txBox="1">
            <a:spLocks noGrp="1"/>
          </p:cNvSpPr>
          <p:nvPr>
            <p:ph type="title"/>
          </p:nvPr>
        </p:nvSpPr>
        <p:spPr>
          <a:xfrm>
            <a:off x="720900" y="2891250"/>
            <a:ext cx="5541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Tradiční Marketing</a:t>
            </a:r>
            <a:endParaRPr sz="3200"/>
          </a:p>
        </p:txBody>
      </p:sp>
      <p:pic>
        <p:nvPicPr>
          <p:cNvPr id="404" name="Google Shape;404;p34"/>
          <p:cNvPicPr preferRelativeResize="0"/>
          <p:nvPr/>
        </p:nvPicPr>
        <p:blipFill rotWithShape="1">
          <a:blip r:embed="rId3">
            <a:alphaModFix/>
          </a:blip>
          <a:srcRect t="48691" r="43848"/>
          <a:stretch/>
        </p:blipFill>
        <p:spPr>
          <a:xfrm>
            <a:off x="3603000" y="4125"/>
            <a:ext cx="5541000" cy="28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D0">
            <a:alpha val="23210"/>
          </a:srgbClr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 txBox="1">
            <a:spLocks noGrp="1"/>
          </p:cNvSpPr>
          <p:nvPr>
            <p:ph type="body" idx="1"/>
          </p:nvPr>
        </p:nvSpPr>
        <p:spPr>
          <a:xfrm>
            <a:off x="729050" y="1438551"/>
            <a:ext cx="6509400" cy="32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patří mezi nestálé a rychle měnící se odvětví.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Trendy, které měly </a:t>
            </a:r>
            <a:r>
              <a:rPr lang="en">
                <a:solidFill>
                  <a:schemeClr val="dk1"/>
                </a:solidFill>
              </a:rPr>
              <a:t>ještě před pár lety </a:t>
            </a:r>
            <a:r>
              <a:rPr lang="en"/>
              <a:t>zaručený úspěch, dnes už nejsou schopny nikoho oslovit.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Ještě nedávno bylo vrcholem marketingu vyvěšení billboardu na okraji dálnice, nebo inzerát v novinách a reklama se vztahovala pouze na prodej produktu.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Dnes je moderní marketing spíše řízen zkušenostmi zákazníka a marketéři musí pracovat daleko chytřeji, aby si </a:t>
            </a:r>
            <a:r>
              <a:rPr lang="en">
                <a:solidFill>
                  <a:schemeClr val="dk1"/>
                </a:solidFill>
              </a:rPr>
              <a:t>své zákazníky </a:t>
            </a:r>
            <a:r>
              <a:rPr lang="en"/>
              <a:t>udrželi a přilákali nové.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11" name="Google Shape;411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6"/>
          <p:cNvSpPr txBox="1">
            <a:spLocks noGrp="1"/>
          </p:cNvSpPr>
          <p:nvPr>
            <p:ph type="body" idx="1"/>
          </p:nvPr>
        </p:nvSpPr>
        <p:spPr>
          <a:xfrm>
            <a:off x="5165509" y="2033750"/>
            <a:ext cx="2862000" cy="14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Potřeby zákazníka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Spokojenost zákazníka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Vzdělávací a zábavné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Personalizace v reálném čase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Sociální sítě</a:t>
            </a:r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subTitle" idx="2"/>
          </p:nvPr>
        </p:nvSpPr>
        <p:spPr>
          <a:xfrm>
            <a:off x="5165499" y="1570250"/>
            <a:ext cx="286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Přítomnost</a:t>
            </a:r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2288801" y="752190"/>
            <a:ext cx="538882" cy="534512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36"/>
          <p:cNvGrpSpPr/>
          <p:nvPr/>
        </p:nvGrpSpPr>
        <p:grpSpPr>
          <a:xfrm>
            <a:off x="6402326" y="702720"/>
            <a:ext cx="388347" cy="532332"/>
            <a:chOff x="-38275925" y="1946600"/>
            <a:chExt cx="231600" cy="317450"/>
          </a:xfrm>
        </p:grpSpPr>
        <p:sp>
          <p:nvSpPr>
            <p:cNvPr id="420" name="Google Shape;420;p36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36"/>
          <p:cNvSpPr txBox="1">
            <a:spLocks noGrp="1"/>
          </p:cNvSpPr>
          <p:nvPr>
            <p:ph type="body" idx="3"/>
          </p:nvPr>
        </p:nvSpPr>
        <p:spPr>
          <a:xfrm>
            <a:off x="1124238" y="2033750"/>
            <a:ext cx="2868000" cy="14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Prodej produktů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Maximalizace prodeje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Nedostatky skryty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zveličeny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TV, Rádio, Noviny, Magazíny</a:t>
            </a:r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subTitle" idx="4"/>
          </p:nvPr>
        </p:nvSpPr>
        <p:spPr>
          <a:xfrm>
            <a:off x="1127241" y="1570250"/>
            <a:ext cx="2862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Minulost</a:t>
            </a:r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>
            <a:spLocks noGrp="1"/>
          </p:cNvSpPr>
          <p:nvPr>
            <p:ph type="title" idx="2"/>
          </p:nvPr>
        </p:nvSpPr>
        <p:spPr>
          <a:xfrm>
            <a:off x="658303" y="1296354"/>
            <a:ext cx="19668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720900" y="2891250"/>
            <a:ext cx="5541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Moderní Marketing</a:t>
            </a:r>
            <a:endParaRPr sz="3200"/>
          </a:p>
        </p:txBody>
      </p:sp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 t="3501" r="38244" b="4358"/>
          <a:stretch/>
        </p:blipFill>
        <p:spPr>
          <a:xfrm>
            <a:off x="5000400" y="14500"/>
            <a:ext cx="4143600" cy="40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1D0">
            <a:alpha val="23210"/>
          </a:srgbClr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>
            <a:spLocks noGrp="1"/>
          </p:cNvSpPr>
          <p:nvPr>
            <p:ph type="body" idx="1"/>
          </p:nvPr>
        </p:nvSpPr>
        <p:spPr>
          <a:xfrm>
            <a:off x="729050" y="1438551"/>
            <a:ext cx="6509400" cy="32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Sociální sítě změnily marketing a především komunikaci mezi businessem a zákazníkem. Díky soc. sítím jsou dnes schopni zákazníci a firmy navzájem komunikovat. Společnosti mohou nabídnout zákazníkovi pohled ’pod pokličku’ a zároveň oslovit daleko širší okruh zákazníků než kdykoliv předtím.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Sociální sítě poskytují společnostem informace o tom,kdo přesně jejich reklamu sleduje a marketingové firmy jsou tak schopny lépe přizpůsobit a cílit své kampaně.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438" name="Google Shape;438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>
            <a:spLocks noGrp="1"/>
          </p:cNvSpPr>
          <p:nvPr>
            <p:ph type="title" idx="2"/>
          </p:nvPr>
        </p:nvSpPr>
        <p:spPr>
          <a:xfrm>
            <a:off x="658303" y="1296354"/>
            <a:ext cx="1966800" cy="9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44" name="Google Shape;444;p39"/>
          <p:cNvSpPr txBox="1">
            <a:spLocks noGrp="1"/>
          </p:cNvSpPr>
          <p:nvPr>
            <p:ph type="title"/>
          </p:nvPr>
        </p:nvSpPr>
        <p:spPr>
          <a:xfrm>
            <a:off x="720900" y="2891250"/>
            <a:ext cx="5541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Budoucnost Marketingu</a:t>
            </a:r>
            <a:endParaRPr sz="3200"/>
          </a:p>
        </p:txBody>
      </p:sp>
      <p:pic>
        <p:nvPicPr>
          <p:cNvPr id="445" name="Google Shape;44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428" y="0"/>
            <a:ext cx="4926570" cy="258644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imat Presentation by Slidesgo">
  <a:themeElements>
    <a:clrScheme name="Simple Light">
      <a:dk1>
        <a:srgbClr val="4D3C3C"/>
      </a:dk1>
      <a:lt1>
        <a:srgbClr val="FFFFFF"/>
      </a:lt1>
      <a:dk2>
        <a:srgbClr val="595959"/>
      </a:dk2>
      <a:lt2>
        <a:srgbClr val="EEEEEE"/>
      </a:lt2>
      <a:accent1>
        <a:srgbClr val="CC6462"/>
      </a:accent1>
      <a:accent2>
        <a:srgbClr val="EBE1D0"/>
      </a:accent2>
      <a:accent3>
        <a:srgbClr val="4D3C3C"/>
      </a:accent3>
      <a:accent4>
        <a:srgbClr val="9A4D4A"/>
      </a:accent4>
      <a:accent5>
        <a:srgbClr val="FFD966"/>
      </a:accent5>
      <a:accent6>
        <a:srgbClr val="FBF8F4"/>
      </a:accent6>
      <a:hlink>
        <a:srgbClr val="CC64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Předvádění na obrazovce (16:9)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Montserrat Medium</vt:lpstr>
      <vt:lpstr>Montserrat SemiBold</vt:lpstr>
      <vt:lpstr>Courier New</vt:lpstr>
      <vt:lpstr>Arial</vt:lpstr>
      <vt:lpstr>Courier Prime</vt:lpstr>
      <vt:lpstr>Heimat Presentation by Slidesgo</vt:lpstr>
      <vt:lpstr>Marketing budoucnosti</vt:lpstr>
      <vt:lpstr>OBSAH</vt:lpstr>
      <vt:lpstr>— Henry Ford</vt:lpstr>
      <vt:lpstr>1</vt:lpstr>
      <vt:lpstr>Prezentace aplikace PowerPoint</vt:lpstr>
      <vt:lpstr>Prezentace aplikace PowerPoint</vt:lpstr>
      <vt:lpstr>2</vt:lpstr>
      <vt:lpstr>Prezentace aplikace PowerPoint</vt:lpstr>
      <vt:lpstr>3</vt:lpstr>
      <vt:lpstr>Prezentace aplikace PowerPoint</vt:lpstr>
      <vt:lpstr>Nástroje moderního marketingu</vt:lpstr>
      <vt:lpstr>Zdroje: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budoucnosti</dc:title>
  <dc:creator>Eddie McGuinness</dc:creator>
  <cp:lastModifiedBy>Host</cp:lastModifiedBy>
  <cp:revision>1</cp:revision>
  <dcterms:modified xsi:type="dcterms:W3CDTF">2023-03-01T09:24:10Z</dcterms:modified>
</cp:coreProperties>
</file>