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8C23A-3DE9-E549-8BF6-CAD8F9F1962F}" v="9" dt="2023-02-27T11:57:29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6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4B3F-F533-8CB9-4FEC-292AF6D68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7616F-CCE6-9889-0323-1F7D23143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8C99E-58F5-88A9-078B-4EF9503C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39EF-1D61-19CD-4096-2F10CF19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8B71-E140-A35F-6875-D5E7ADC7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364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75AD-FF20-D371-6B80-3CB40C05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29156-CC12-C6FD-0A92-9EF6B1724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B2B7-8746-6434-39E5-6334036B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B1A8A-CE80-F4E8-E9E4-10007D2C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468DA-2030-6D08-5B24-AF286B81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4417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70F09-5D29-8D2C-44B2-84C1BADA8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80113-B843-40AC-2912-CFF2849AD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6FBC7-5763-C35E-932F-09415C84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CCEC-6C8B-F87F-EBD4-9C3BE503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8F89E-5594-AD75-EF68-0A1B1B22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870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831C-5B97-7812-CA2E-1D952550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76BE7-B8B6-0F1B-6C88-4AEF7411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45FF6-2B5C-E45C-6A08-BAE844CB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153D-804B-A540-6FDF-FEA9F700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98BD7-60FA-E070-E109-31DB8636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1910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22B5-21FD-FA23-2B1C-5B9A0890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43CFE-409A-E93E-B848-8C633E426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08CA-59B3-BF5B-CA57-C80EE7DD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D08F5-6183-40C4-2F16-7BCC883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F25EE-298C-8358-814D-7B5139DD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1081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3836-BB35-5848-F3B1-7725E000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D5BC7-3BBF-3F9D-2CC6-AE50A72F8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64E4-5BBB-4405-8EBD-C2C4ACA2B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C4687-524C-1D5D-026F-7DC40885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65FAA-5794-C401-B2BB-80D1B6F6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A9945-FD04-C0E1-4BFA-47B218F9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27429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EA09-2978-2D79-0EA2-0665694A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4BCF0-EF90-447F-F371-6383E394D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1E859-99C1-5D52-7FCF-1FEA1D8E5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0BB5C-8583-7922-8C85-A54F25317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F25A8-CD03-B589-4EDA-222C69A7D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156B2-207D-79D7-4368-B8B3DCE6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07DDD-6FB1-7F21-67D1-510AAA9F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A89CF-4892-0C1C-3A58-27F6BA8B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2950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1716-4FBE-83FB-A809-55842BBF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B7F8F-49C5-AB97-57D6-5849D307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77008-F896-9838-D4A9-BAE18E29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B5151-38CC-F670-B9FF-9833B604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0866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11F16-E4FA-A17F-90E4-EF935202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D2CCD-A657-EBE9-0663-5000EEF7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174A2-1A1A-4392-5162-FD2E805E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4067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5DD1-57E3-1127-B982-E654A6AA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D38E6-F82D-0ABA-2E5D-0247F04A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F2EA9-68DE-CFB6-79D8-F0AAEF5FE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A375-E3EC-27DB-A955-F9E6F332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2AA9-D99B-EF91-1DD8-10FA3C8F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7FB69-0428-25FA-9BA5-7FE9EB6B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647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CB03-4D22-1308-153D-CA63F42E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0F2C7-3074-DC91-CA9A-3D6449C02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29100-E8E7-FB79-21B3-FA8FD4D22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93CE4-0C53-2975-A201-F86093C8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CEF3-342C-609F-3309-0C044FDF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3834-4ACE-1569-49CE-16C3E74F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537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97C1F-9A41-321B-FE7D-B6B65BA4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5E4F2-919D-C3D2-859E-00A68067F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8F6D-AF3F-8CB8-EF2C-459EE8BFD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6F4A-83A4-2E47-AF63-AB12A7EE4BEC}" type="datetimeFigureOut">
              <a:rPr lang="en-CZ" smtClean="0"/>
              <a:t>01.03.2023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E77A2-ECDD-6938-0698-BCA3754EF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51F9-2037-FC68-E7C7-49E7EAE37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D8E6-DFD4-D94B-876B-9D21CE02E68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818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396971" y="1355702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-59816" y="959961"/>
            <a:ext cx="123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Ekonomie</a:t>
            </a: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-31160" y="5154291"/>
            <a:ext cx="12251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Email Marketing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59816" y="5802543"/>
            <a:ext cx="1230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Lukáš Sobotík, 1.A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40603" r="12330" b="33382"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76AF6-D1B1-D2A6-91E4-6E68792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Z" sz="5400"/>
              <a:t>O čem přednáška byla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1AFEC-0D56-EAA4-6500-83CCBB8D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CZ" dirty="0"/>
              <a:t>Přednášející: Pavel Pola</a:t>
            </a:r>
          </a:p>
          <a:p>
            <a:r>
              <a:rPr lang="en-CZ" dirty="0"/>
              <a:t>“Lžou vám email marketingové nástroje?”.</a:t>
            </a:r>
          </a:p>
          <a:p>
            <a:r>
              <a:rPr lang="en-CZ" dirty="0"/>
              <a:t>Zjednodušeně jak marketingové nástroje fungují.</a:t>
            </a:r>
          </a:p>
          <a:p>
            <a:r>
              <a:rPr lang="en-CZ" dirty="0"/>
              <a:t>Kterým statistikám věřit a kterým ne.</a:t>
            </a:r>
          </a:p>
          <a:p>
            <a:r>
              <a:rPr lang="en-CZ" dirty="0"/>
              <a:t>Co jaká statistika znamená.</a:t>
            </a:r>
          </a:p>
          <a:p>
            <a:r>
              <a:rPr lang="en-CZ" dirty="0"/>
              <a:t>Obecné miskoncepce o daných statistikách.</a:t>
            </a:r>
          </a:p>
          <a:p>
            <a:r>
              <a:rPr lang="en-CZ" dirty="0"/>
              <a:t>Vady marketingových nástrojů.</a:t>
            </a:r>
          </a:p>
        </p:txBody>
      </p:sp>
      <p:pic>
        <p:nvPicPr>
          <p:cNvPr id="1026" name="Picture 2" descr="Pavel Pola - Coach - Coaching Prosperity | LinkedIn">
            <a:extLst>
              <a:ext uri="{FF2B5EF4-FFF2-40B4-BE49-F238E27FC236}">
                <a16:creationId xmlns:a16="http://schemas.microsoft.com/office/drawing/2014/main" id="{D02DC570-FBED-4152-DE45-E24AF04B3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788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15">
            <a:extLst>
              <a:ext uri="{FF2B5EF4-FFF2-40B4-BE49-F238E27FC236}">
                <a16:creationId xmlns:a16="http://schemas.microsoft.com/office/drawing/2014/main" id="{620E3CC5-3CC5-4331-21A1-14075473E4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10458913" y="107349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510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FFE2-8F8C-AF0C-42E5-BC33A0E6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marketingové nástroje fungují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AF95-5392-0779-1BC2-FB1357A2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8400"/>
          </a:xfrm>
        </p:spPr>
        <p:txBody>
          <a:bodyPr>
            <a:normAutofit/>
          </a:bodyPr>
          <a:lstStyle/>
          <a:p>
            <a:r>
              <a:rPr lang="en-CZ" sz="3200" dirty="0"/>
              <a:t>Do obsahu emailu přidají neviditelný obrázek, který se načte ze serveru kdy se může potom uložit, kdy to daný člověk otevřel.</a:t>
            </a:r>
          </a:p>
          <a:p>
            <a:r>
              <a:rPr lang="en-CZ" sz="3200" dirty="0"/>
              <a:t>Existují tam problémy – není to bezchybný systém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DE3CFFE-8DBA-066F-ADA0-29B9AC5F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pic>
        <p:nvPicPr>
          <p:cNvPr id="6" name="Obrázek 15">
            <a:extLst>
              <a:ext uri="{FF2B5EF4-FFF2-40B4-BE49-F238E27FC236}">
                <a16:creationId xmlns:a16="http://schemas.microsoft.com/office/drawing/2014/main" id="{53445575-E6F6-4B53-13B8-C528EC659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10458913" y="107349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81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3C5A-455B-FD0F-5E77-E9223C6A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Problémy email marketing systémů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A6EF-5466-83E9-3099-2DBCFF2ED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Proxy (Obrázky načíta server, a ne uživatel).</a:t>
            </a:r>
          </a:p>
          <a:p>
            <a:r>
              <a:rPr lang="en-CZ" dirty="0"/>
              <a:t>Vypnutí automatického načítání obrázků.</a:t>
            </a:r>
          </a:p>
          <a:p>
            <a:r>
              <a:rPr lang="en-CZ" dirty="0"/>
              <a:t>Některé spam filtry otevírají mail.</a:t>
            </a:r>
          </a:p>
          <a:p>
            <a:r>
              <a:rPr lang="en-CZ" dirty="0"/>
              <a:t>Apple Mail – všechny obrázky se stáhnou po příchodu emailu.</a:t>
            </a:r>
          </a:p>
          <a:p>
            <a:r>
              <a:rPr lang="en-US" dirty="0"/>
              <a:t>B2B </a:t>
            </a:r>
            <a:r>
              <a:rPr lang="en-US" dirty="0" err="1"/>
              <a:t>používají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spam </a:t>
            </a:r>
            <a:r>
              <a:rPr lang="en-US" dirty="0" err="1"/>
              <a:t>filtry</a:t>
            </a:r>
            <a:r>
              <a:rPr lang="en-US" dirty="0"/>
              <a:t> / anti-</a:t>
            </a:r>
            <a:r>
              <a:rPr lang="en-US" dirty="0" err="1"/>
              <a:t>viry</a:t>
            </a:r>
            <a:r>
              <a:rPr lang="en-US" dirty="0"/>
              <a:t>.</a:t>
            </a:r>
          </a:p>
          <a:p>
            <a:r>
              <a:rPr lang="en-US" dirty="0"/>
              <a:t>Cookie Consent - 20-30% </a:t>
            </a:r>
            <a:r>
              <a:rPr lang="en-US" dirty="0" err="1"/>
              <a:t>nechce</a:t>
            </a:r>
            <a:r>
              <a:rPr lang="en-US" dirty="0"/>
              <a:t> </a:t>
            </a:r>
            <a:r>
              <a:rPr lang="en-US" dirty="0" err="1"/>
              <a:t>analytické</a:t>
            </a:r>
            <a:r>
              <a:rPr lang="en-US" dirty="0"/>
              <a:t> cookies.</a:t>
            </a:r>
          </a:p>
          <a:p>
            <a:r>
              <a:rPr lang="en-US" dirty="0"/>
              <a:t>100% open rate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to </a:t>
            </a:r>
            <a:r>
              <a:rPr lang="en-US" dirty="0" err="1"/>
              <a:t>neotevřeli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, ale </a:t>
            </a:r>
            <a:r>
              <a:rPr lang="en-US" dirty="0" err="1"/>
              <a:t>roboti</a:t>
            </a:r>
            <a:r>
              <a:rPr lang="en-US" dirty="0"/>
              <a:t>.</a:t>
            </a:r>
          </a:p>
          <a:p>
            <a:r>
              <a:rPr lang="en-US" dirty="0" err="1"/>
              <a:t>Někdy</a:t>
            </a:r>
            <a:r>
              <a:rPr lang="en-US" dirty="0"/>
              <a:t> se </a:t>
            </a:r>
            <a:r>
              <a:rPr lang="en-US" dirty="0" err="1"/>
              <a:t>neotevře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email, </a:t>
            </a:r>
            <a:r>
              <a:rPr lang="en-US" dirty="0" err="1"/>
              <a:t>takže</a:t>
            </a:r>
            <a:r>
              <a:rPr lang="en-US" dirty="0"/>
              <a:t> se </a:t>
            </a:r>
            <a:r>
              <a:rPr lang="en-US" dirty="0" err="1"/>
              <a:t>nenačte</a:t>
            </a:r>
            <a:r>
              <a:rPr lang="en-US" dirty="0"/>
              <a:t> </a:t>
            </a:r>
            <a:r>
              <a:rPr lang="en-US" dirty="0" err="1"/>
              <a:t>trackovací</a:t>
            </a:r>
            <a:r>
              <a:rPr lang="en-US" dirty="0"/>
              <a:t> </a:t>
            </a:r>
            <a:r>
              <a:rPr lang="en-US" dirty="0" err="1"/>
              <a:t>obrázek</a:t>
            </a:r>
            <a:r>
              <a:rPr lang="en-US" dirty="0"/>
              <a:t>.</a:t>
            </a:r>
            <a:endParaRPr lang="en-CZ" dirty="0"/>
          </a:p>
        </p:txBody>
      </p:sp>
      <p:pic>
        <p:nvPicPr>
          <p:cNvPr id="4" name="Obrázek 15">
            <a:extLst>
              <a:ext uri="{FF2B5EF4-FFF2-40B4-BE49-F238E27FC236}">
                <a16:creationId xmlns:a16="http://schemas.microsoft.com/office/drawing/2014/main" id="{6237E2A6-C2EA-34CC-2CD1-B4736A0FE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10458913" y="107349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195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6E6-21B1-7F56-5B45-0E0C0686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Miskoncepce o statistikách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E840-4FD8-8E3F-0818-9D6FA339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Delivery vs deliverability:</a:t>
            </a:r>
          </a:p>
          <a:p>
            <a:pPr lvl="1"/>
            <a:r>
              <a:rPr lang="en-US" sz="3600" dirty="0"/>
              <a:t>Delivery - </a:t>
            </a:r>
            <a:r>
              <a:rPr lang="en-US" sz="3600" dirty="0" err="1"/>
              <a:t>Počet</a:t>
            </a:r>
            <a:r>
              <a:rPr lang="en-US" sz="3600" dirty="0"/>
              <a:t> </a:t>
            </a:r>
            <a:r>
              <a:rPr lang="en-US" sz="3600" dirty="0" err="1"/>
              <a:t>emailů</a:t>
            </a:r>
            <a:r>
              <a:rPr lang="en-US" sz="3600" dirty="0"/>
              <a:t> </a:t>
            </a:r>
            <a:r>
              <a:rPr lang="en-US" sz="3600" dirty="0" err="1"/>
              <a:t>které</a:t>
            </a:r>
            <a:r>
              <a:rPr lang="en-US" sz="3600" dirty="0"/>
              <a:t> se </a:t>
            </a:r>
            <a:r>
              <a:rPr lang="en-US" sz="3600" dirty="0" err="1"/>
              <a:t>vrátili</a:t>
            </a:r>
            <a:r>
              <a:rPr lang="en-US" sz="3600" dirty="0"/>
              <a:t> </a:t>
            </a:r>
            <a:r>
              <a:rPr lang="en-US" sz="3600" dirty="0" err="1"/>
              <a:t>jako</a:t>
            </a:r>
            <a:r>
              <a:rPr lang="en-US" sz="3600" dirty="0"/>
              <a:t> </a:t>
            </a:r>
            <a:r>
              <a:rPr lang="en-US" sz="3600" dirty="0" err="1"/>
              <a:t>nedoručený</a:t>
            </a:r>
            <a:endParaRPr lang="en-US" sz="3600" dirty="0"/>
          </a:p>
          <a:p>
            <a:pPr lvl="1"/>
            <a:r>
              <a:rPr lang="en-US" sz="3600" dirty="0" err="1"/>
              <a:t>Deliverablility</a:t>
            </a:r>
            <a:r>
              <a:rPr lang="en-US" sz="3600" dirty="0"/>
              <a:t> – Kam </a:t>
            </a:r>
            <a:r>
              <a:rPr lang="en-US" sz="3600" dirty="0" err="1"/>
              <a:t>váš</a:t>
            </a:r>
            <a:r>
              <a:rPr lang="en-US" sz="3600" dirty="0"/>
              <a:t> email </a:t>
            </a:r>
            <a:r>
              <a:rPr lang="en-US" sz="3600" dirty="0" err="1"/>
              <a:t>spadne</a:t>
            </a:r>
            <a:r>
              <a:rPr lang="en-US" sz="3600" dirty="0"/>
              <a:t> po </a:t>
            </a:r>
            <a:r>
              <a:rPr lang="en-US" sz="3600" dirty="0" err="1"/>
              <a:t>doručení</a:t>
            </a:r>
            <a:r>
              <a:rPr lang="en-US" sz="3600" dirty="0"/>
              <a:t> (spam / inbox).</a:t>
            </a:r>
          </a:p>
          <a:p>
            <a:r>
              <a:rPr lang="en-US" sz="4000" dirty="0"/>
              <a:t>Open rate:</a:t>
            </a:r>
          </a:p>
          <a:p>
            <a:pPr lvl="1"/>
            <a:r>
              <a:rPr lang="en-US" sz="3600" dirty="0" err="1"/>
              <a:t>Není</a:t>
            </a:r>
            <a:r>
              <a:rPr lang="en-US" sz="3600" dirty="0"/>
              <a:t> </a:t>
            </a:r>
            <a:r>
              <a:rPr lang="en-US" sz="3600" dirty="0" err="1"/>
              <a:t>vždy</a:t>
            </a:r>
            <a:r>
              <a:rPr lang="en-US" sz="3600" dirty="0"/>
              <a:t> </a:t>
            </a:r>
            <a:r>
              <a:rPr lang="en-US" sz="3600" dirty="0" err="1"/>
              <a:t>přesný</a:t>
            </a:r>
            <a:r>
              <a:rPr lang="en-US" sz="3600" dirty="0"/>
              <a:t> </a:t>
            </a:r>
            <a:r>
              <a:rPr lang="en-US" sz="3600" dirty="0" err="1"/>
              <a:t>kvůli</a:t>
            </a:r>
            <a:r>
              <a:rPr lang="en-US" sz="3600" dirty="0"/>
              <a:t> </a:t>
            </a:r>
            <a:r>
              <a:rPr lang="en-US" sz="3600" dirty="0" err="1"/>
              <a:t>již</a:t>
            </a:r>
            <a:r>
              <a:rPr lang="en-US" sz="3600" dirty="0"/>
              <a:t> </a:t>
            </a:r>
            <a:r>
              <a:rPr lang="en-US" sz="3600" dirty="0" err="1"/>
              <a:t>zmíněných</a:t>
            </a:r>
            <a:r>
              <a:rPr lang="en-US" sz="3600" dirty="0"/>
              <a:t> </a:t>
            </a:r>
            <a:r>
              <a:rPr lang="en-US" sz="3600" dirty="0" err="1"/>
              <a:t>důvodech</a:t>
            </a:r>
            <a:endParaRPr lang="en-US" sz="3600" dirty="0"/>
          </a:p>
          <a:p>
            <a:pPr lvl="1"/>
            <a:endParaRPr lang="en-US" sz="3600" dirty="0"/>
          </a:p>
        </p:txBody>
      </p:sp>
      <p:pic>
        <p:nvPicPr>
          <p:cNvPr id="4" name="Obrázek 15">
            <a:extLst>
              <a:ext uri="{FF2B5EF4-FFF2-40B4-BE49-F238E27FC236}">
                <a16:creationId xmlns:a16="http://schemas.microsoft.com/office/drawing/2014/main" id="{5D1A527C-DAA2-3FB2-80A0-973390351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10458913" y="107349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536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1157" r="84758" b="582"/>
          <a:stretch/>
        </p:blipFill>
        <p:spPr>
          <a:xfrm>
            <a:off x="3530681" y="2691524"/>
            <a:ext cx="1469834" cy="147495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731259"/>
            <a:ext cx="71914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40603" r="12330" b="33382"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209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PowerPoint Presentation</vt:lpstr>
      <vt:lpstr>O čem přednáška byla</vt:lpstr>
      <vt:lpstr>Jak marketingové nástroje fungují</vt:lpstr>
      <vt:lpstr>Problémy email marketing systémů</vt:lpstr>
      <vt:lpstr>Miskoncepce o statistikách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Sobotík Lukáš</dc:creator>
  <cp:lastModifiedBy>Sobotík Lukáš</cp:lastModifiedBy>
  <cp:revision>2</cp:revision>
  <dcterms:created xsi:type="dcterms:W3CDTF">2023-02-27T08:53:09Z</dcterms:created>
  <dcterms:modified xsi:type="dcterms:W3CDTF">2023-03-01T07:50:14Z</dcterms:modified>
</cp:coreProperties>
</file>