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61" r:id="rId3"/>
    <p:sldId id="257" r:id="rId4"/>
    <p:sldId id="259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53AC6-891C-4BCB-9BA9-4DC84D225D7D}" v="556" dt="2023-02-27T12:01:39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60F38-09F3-4266-82AB-23ACE09FC124}" type="datetime1">
              <a:rPr lang="cs-CZ" smtClean="0"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B2AD9-B7B6-4490-AAF8-64C5B97F56AC}" type="datetime1">
              <a:rPr lang="cs-CZ" smtClean="0"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20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51FCB-8C7A-4A66-A855-307B8D2D9A0E}" type="datetime1">
              <a:rPr lang="cs-CZ" smtClean="0"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5361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A14B-A6C1-45D9-94E0-75A754536A25}" type="datetime1">
              <a:rPr lang="cs-CZ" smtClean="0"/>
              <a:t>28.02.2023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76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CC6B-1AC2-4E17-ACFC-A251C2C67B65}" type="datetime1">
              <a:rPr lang="cs-CZ" smtClean="0"/>
              <a:t>28.02.2023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270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D5FA-F25B-4BFA-A0B8-284568058515}" type="datetime1">
              <a:rPr lang="cs-CZ" smtClean="0"/>
              <a:t>28.02.2023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269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AB0E-9534-4106-9443-9009D6B55D2C}" type="datetime1">
              <a:rPr lang="cs-CZ" smtClean="0"/>
              <a:t>28.02.2023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48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8701-DD1A-4B3A-94C5-97AED4163E08}" type="datetime1">
              <a:rPr lang="cs-CZ" smtClean="0"/>
              <a:t>28.02.2023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19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D790A-1573-4105-A4BB-B363C044D40F}" type="datetime1">
              <a:rPr lang="cs-CZ" smtClean="0"/>
              <a:t>28.02.2023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8652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D43D-2338-4B39-AC18-A9A658066A47}" type="datetime1">
              <a:rPr lang="cs-CZ" smtClean="0"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574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59A4-D0F7-47A4-87D4-BC52AB047E45}" type="datetime1">
              <a:rPr lang="cs-CZ" smtClean="0"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Vzorová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55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28.02.2023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AD5BB-DA0D-41E1-A67B-39D0F29D6D0B}" type="datetime1">
              <a:rPr lang="cs-CZ" smtClean="0"/>
              <a:t>28.02.2023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Vzorová prezentace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33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183524" y="1153307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04495" y="959961"/>
            <a:ext cx="318301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3600" b="1" spc="-150" dirty="0">
                <a:solidFill>
                  <a:schemeClr val="bg1"/>
                </a:solidFill>
                <a:latin typeface="Verdana"/>
                <a:ea typeface="Verdana"/>
              </a:rPr>
              <a:t>Ekonomie</a:t>
            </a:r>
          </a:p>
        </p:txBody>
      </p:sp>
      <p:sp>
        <p:nvSpPr>
          <p:cNvPr id="12" name="Obdélník 11"/>
          <p:cNvSpPr/>
          <p:nvPr/>
        </p:nvSpPr>
        <p:spPr>
          <a:xfrm rot="5400000">
            <a:off x="7595762" y="2833034"/>
            <a:ext cx="184731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endParaRPr lang="cs-CZ" sz="3600" b="1" spc="-150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55462" y="5033137"/>
            <a:ext cx="12146011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cs-CZ" sz="3600" b="1" spc="-150" dirty="0">
                <a:solidFill>
                  <a:schemeClr val="bg1"/>
                </a:solidFill>
                <a:latin typeface="Verdana"/>
                <a:ea typeface="Verdana"/>
              </a:rPr>
              <a:t>E-</a:t>
            </a:r>
            <a:r>
              <a:rPr lang="cs-CZ" sz="3600" b="1" spc="-150" dirty="0" err="1">
                <a:solidFill>
                  <a:schemeClr val="bg1"/>
                </a:solidFill>
                <a:latin typeface="Verdana"/>
                <a:ea typeface="Verdana"/>
              </a:rPr>
              <a:t>commerce</a:t>
            </a:r>
            <a:r>
              <a:rPr lang="cs-CZ" sz="3600" b="1" spc="-15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cs-CZ" sz="3600" b="1" spc="-150" dirty="0" err="1">
                <a:solidFill>
                  <a:schemeClr val="bg1"/>
                </a:solidFill>
                <a:latin typeface="Verdana"/>
                <a:ea typeface="Verdana"/>
              </a:rPr>
              <a:t>Strategy</a:t>
            </a:r>
            <a:r>
              <a:rPr lang="cs-CZ" sz="3600" b="1" spc="-150" dirty="0">
                <a:solidFill>
                  <a:schemeClr val="bg1"/>
                </a:solidFill>
                <a:latin typeface="Verdana"/>
                <a:ea typeface="Verdana"/>
              </a:rPr>
              <a:t> Summit</a:t>
            </a:r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-2997" y="5802543"/>
            <a:ext cx="1209371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Verdana"/>
                <a:ea typeface="Verdana"/>
              </a:rPr>
              <a:t>Andrej </a:t>
            </a:r>
            <a:r>
              <a:rPr lang="cs-CZ" b="1" dirty="0" err="1">
                <a:solidFill>
                  <a:schemeClr val="bg1"/>
                </a:solidFill>
                <a:latin typeface="Verdana"/>
                <a:ea typeface="Verdana"/>
              </a:rPr>
              <a:t>Sajkin</a:t>
            </a:r>
            <a:r>
              <a:rPr lang="cs-CZ" b="1" dirty="0">
                <a:solidFill>
                  <a:schemeClr val="bg1"/>
                </a:solidFill>
                <a:latin typeface="Verdana"/>
                <a:ea typeface="Verdana"/>
              </a:rPr>
              <a:t> 1.A</a:t>
            </a:r>
            <a:endParaRPr lang="cs-CZ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40603" r="12330" b="33382"/>
          <a:stretch/>
        </p:blipFill>
        <p:spPr>
          <a:xfrm>
            <a:off x="314324" y="219075"/>
            <a:ext cx="1704975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0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D9EE1AE-5A81-DA96-31B9-61D9BED5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cs typeface="Calibri Light"/>
              </a:rPr>
              <a:t>Obsah přednášky</a:t>
            </a:r>
            <a:endParaRPr lang="cs-CZ" sz="3600"/>
          </a:p>
        </p:txBody>
      </p:sp>
      <p:sp>
        <p:nvSpPr>
          <p:cNvPr id="22" name="Zástupný obsah 2">
            <a:extLst>
              <a:ext uri="{FF2B5EF4-FFF2-40B4-BE49-F238E27FC236}">
                <a16:creationId xmlns:a16="http://schemas.microsoft.com/office/drawing/2014/main" id="{7BE2710A-C575-09C9-0D6B-641B90BC1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cs typeface="Calibri"/>
              </a:rPr>
              <a:t>Přednášel Ondra </a:t>
            </a:r>
            <a:r>
              <a:rPr lang="cs-CZ" sz="2400" dirty="0" err="1">
                <a:cs typeface="Calibri"/>
              </a:rPr>
              <a:t>Klega</a:t>
            </a:r>
            <a:endParaRPr lang="cs-CZ" sz="2400">
              <a:cs typeface="Calibri"/>
            </a:endParaRPr>
          </a:p>
          <a:p>
            <a:r>
              <a:rPr lang="cs-CZ" sz="2400" dirty="0">
                <a:cs typeface="Calibri"/>
              </a:rPr>
              <a:t>Strategický framework</a:t>
            </a:r>
          </a:p>
          <a:p>
            <a:r>
              <a:rPr lang="cs-CZ" sz="2400" dirty="0">
                <a:cs typeface="Calibri"/>
              </a:rPr>
              <a:t>B2C - partnerský (pře)prodej</a:t>
            </a:r>
          </a:p>
          <a:p>
            <a:r>
              <a:rPr lang="cs-CZ" sz="2400" dirty="0">
                <a:cs typeface="Calibri"/>
              </a:rPr>
              <a:t>B2C - autorizovaný partner</a:t>
            </a:r>
          </a:p>
          <a:p>
            <a:r>
              <a:rPr lang="cs-CZ" sz="2400" dirty="0">
                <a:cs typeface="Calibri"/>
              </a:rPr>
              <a:t>B2C - privátní značky/vlastní výroba</a:t>
            </a:r>
          </a:p>
          <a:p>
            <a:r>
              <a:rPr lang="cs-CZ" sz="2400" dirty="0">
                <a:cs typeface="Calibri"/>
              </a:rPr>
              <a:t>B2C - privátní značky (</a:t>
            </a:r>
            <a:r>
              <a:rPr lang="cs-CZ" sz="2400" dirty="0" err="1">
                <a:cs typeface="Calibri"/>
              </a:rPr>
              <a:t>white</a:t>
            </a:r>
            <a:r>
              <a:rPr lang="cs-CZ" sz="2400" dirty="0">
                <a:cs typeface="Calibri"/>
              </a:rPr>
              <a:t> label)</a:t>
            </a:r>
          </a:p>
          <a:p>
            <a:r>
              <a:rPr lang="cs-CZ" sz="2400" dirty="0">
                <a:cs typeface="Calibri"/>
              </a:rPr>
              <a:t>Nějaké </a:t>
            </a:r>
            <a:r>
              <a:rPr lang="cs-CZ" sz="2400" dirty="0" err="1">
                <a:cs typeface="Calibri"/>
              </a:rPr>
              <a:t>přiklady</a:t>
            </a:r>
            <a:r>
              <a:rPr lang="cs-CZ" sz="2400" dirty="0">
                <a:cs typeface="Calibri"/>
              </a:rPr>
              <a:t> firem (</a:t>
            </a:r>
            <a:r>
              <a:rPr lang="cs-CZ" sz="2400" dirty="0" err="1">
                <a:cs typeface="Calibri"/>
              </a:rPr>
              <a:t>Ovečkárna</a:t>
            </a:r>
            <a:r>
              <a:rPr lang="cs-CZ" sz="2400" dirty="0">
                <a:cs typeface="Calibri"/>
              </a:rPr>
              <a:t>, </a:t>
            </a:r>
            <a:r>
              <a:rPr lang="cs-CZ" sz="2400" dirty="0" err="1">
                <a:cs typeface="Calibri"/>
              </a:rPr>
              <a:t>Sportega</a:t>
            </a:r>
            <a:r>
              <a:rPr lang="cs-CZ" sz="2400" dirty="0">
                <a:cs typeface="Calibri"/>
              </a:rPr>
              <a:t>) </a:t>
            </a:r>
          </a:p>
          <a:p>
            <a:endParaRPr lang="cs-CZ" sz="2000" dirty="0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3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BFC723-1F0A-A0AB-5C05-4413365E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Strategický framework (strategie)</a:t>
            </a:r>
            <a:br>
              <a:rPr lang="cs-CZ" dirty="0">
                <a:cs typeface="Calibri Light"/>
              </a:rPr>
            </a:br>
            <a:r>
              <a:rPr lang="cs-CZ" dirty="0">
                <a:cs typeface="Calibri Light"/>
              </a:rPr>
              <a:t>Co by měla taková strategie obsahovat 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7D447E-DA8A-96CB-4256-A569E8D3F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>
                <a:cs typeface="Calibri"/>
              </a:rPr>
              <a:t>Tržní prostor (Jaký je prostor na trhu, </a:t>
            </a:r>
            <a:r>
              <a:rPr lang="cs-CZ" dirty="0">
                <a:ea typeface="+mn-lt"/>
                <a:cs typeface="+mn-lt"/>
              </a:rPr>
              <a:t>celkový dostupný trh, region, retail/online)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>
                <a:cs typeface="Calibri"/>
              </a:rPr>
              <a:t>Zákazník ( Segmentace zákaznických skupin, loajalita zákazníků)</a:t>
            </a:r>
          </a:p>
          <a:p>
            <a:pPr>
              <a:lnSpc>
                <a:spcPct val="150000"/>
              </a:lnSpc>
            </a:pPr>
            <a:r>
              <a:rPr lang="cs-CZ" dirty="0">
                <a:cs typeface="Calibri"/>
              </a:rPr>
              <a:t>Propozice </a:t>
            </a:r>
          </a:p>
          <a:p>
            <a:pPr>
              <a:lnSpc>
                <a:spcPct val="150000"/>
              </a:lnSpc>
            </a:pPr>
            <a:r>
              <a:rPr lang="cs-CZ" dirty="0">
                <a:cs typeface="Calibri"/>
              </a:rPr>
              <a:t>Marketing mix ( distribuční kanály, promoce a komunikace, cenotvorba)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20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D81E3E-2916-53EC-DEB4-D56E1E492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>
                <a:cs typeface="Calibri Light"/>
              </a:rPr>
              <a:t>B2C - privátní značky  - vlastní výroba</a:t>
            </a:r>
            <a:br>
              <a:rPr lang="cs-CZ" sz="3600">
                <a:cs typeface="Calibri Light"/>
              </a:rPr>
            </a:br>
            <a:r>
              <a:rPr lang="cs-CZ" sz="3600">
                <a:cs typeface="Calibri Light"/>
              </a:rPr>
              <a:t>Co vás čeká ?</a:t>
            </a:r>
            <a:endParaRPr lang="cs-CZ" sz="36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209457-89BA-E171-9A82-044C88955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>
                <a:cs typeface="Calibri"/>
              </a:rPr>
              <a:t>Vlastní výroba, design produktu</a:t>
            </a:r>
          </a:p>
          <a:p>
            <a:r>
              <a:rPr lang="cs-CZ" sz="2400" dirty="0">
                <a:cs typeface="Calibri"/>
              </a:rPr>
              <a:t>Konkurence</a:t>
            </a:r>
          </a:p>
          <a:p>
            <a:r>
              <a:rPr lang="cs-CZ" sz="2400" dirty="0" err="1">
                <a:cs typeface="Calibri"/>
              </a:rPr>
              <a:t>Niche</a:t>
            </a:r>
            <a:r>
              <a:rPr lang="cs-CZ" sz="2400" dirty="0">
                <a:cs typeface="Calibri"/>
              </a:rPr>
              <a:t> market (malá poptávka)</a:t>
            </a:r>
          </a:p>
          <a:p>
            <a:r>
              <a:rPr lang="cs-CZ" sz="2400" dirty="0">
                <a:cs typeface="Calibri"/>
              </a:rPr>
              <a:t>Vysoká marže, cenová politika</a:t>
            </a:r>
          </a:p>
          <a:p>
            <a:r>
              <a:rPr lang="cs-CZ" sz="2400" dirty="0">
                <a:cs typeface="Calibri"/>
              </a:rPr>
              <a:t>Silný </a:t>
            </a:r>
            <a:r>
              <a:rPr lang="cs-CZ" sz="2400" dirty="0" err="1">
                <a:cs typeface="Calibri"/>
              </a:rPr>
              <a:t>brand</a:t>
            </a:r>
            <a:endParaRPr lang="cs-CZ" sz="2400">
              <a:cs typeface="Calibri"/>
            </a:endParaRPr>
          </a:p>
          <a:p>
            <a:r>
              <a:rPr lang="cs-CZ" sz="2400" dirty="0">
                <a:cs typeface="Calibri"/>
              </a:rPr>
              <a:t>Možnost strategické spolupráce s výrobci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E9B025-D3A4-4E3A-B8FF-43CEFEE6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Calibri Light"/>
              </a:rPr>
              <a:t>Vysvětlivky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DA94B-BB3A-A996-A07B-5E9C059A8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Retail – Maloobchod</a:t>
            </a:r>
          </a:p>
          <a:p>
            <a:r>
              <a:rPr lang="cs-CZ" dirty="0">
                <a:ea typeface="+mn-lt"/>
                <a:cs typeface="+mn-lt"/>
              </a:rPr>
              <a:t>Distribuční kanály - způsob jakým se zboží, produkty nebo služby dostávají k zákazníkovi.</a:t>
            </a:r>
            <a:endParaRPr lang="cs-CZ" dirty="0">
              <a:cs typeface="Calibri"/>
            </a:endParaRPr>
          </a:p>
          <a:p>
            <a:r>
              <a:rPr lang="cs-CZ" dirty="0" err="1">
                <a:ea typeface="+mn-lt"/>
                <a:cs typeface="+mn-lt"/>
              </a:rPr>
              <a:t>Niche</a:t>
            </a:r>
            <a:r>
              <a:rPr lang="cs-CZ" dirty="0">
                <a:ea typeface="+mn-lt"/>
                <a:cs typeface="+mn-lt"/>
              </a:rPr>
              <a:t> market - malá poptávka</a:t>
            </a:r>
            <a:endParaRPr lang="en-US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758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215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8" t="40603" r="12330" b="33382"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195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6</vt:i4>
      </vt:variant>
    </vt:vector>
  </HeadingPairs>
  <TitlesOfParts>
    <vt:vector size="8" baseType="lpstr">
      <vt:lpstr>Motiv systému Office</vt:lpstr>
      <vt:lpstr>Motiv Office</vt:lpstr>
      <vt:lpstr>Prezentace aplikace PowerPoint</vt:lpstr>
      <vt:lpstr>Obsah přednášky</vt:lpstr>
      <vt:lpstr>Strategický framework (strategie) Co by měla taková strategie obsahovat ?</vt:lpstr>
      <vt:lpstr>B2C - privátní značky  - vlastní výroba Co vás čeká ?</vt:lpstr>
      <vt:lpstr>Vysvětlivky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131</cp:revision>
  <dcterms:created xsi:type="dcterms:W3CDTF">2023-02-27T11:30:22Z</dcterms:created>
  <dcterms:modified xsi:type="dcterms:W3CDTF">2023-02-28T20:47:08Z</dcterms:modified>
</cp:coreProperties>
</file>