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9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lára Kopáčková" userId="d4bbcbb6c395704e" providerId="LiveId" clId="{3E6964DB-E942-4795-8FA0-19B5C990298F}"/>
    <pc:docChg chg="addSld modSld">
      <pc:chgData name="Klára Kopáčková" userId="d4bbcbb6c395704e" providerId="LiveId" clId="{3E6964DB-E942-4795-8FA0-19B5C990298F}" dt="2023-02-28T17:26:11.197" v="19" actId="14100"/>
      <pc:docMkLst>
        <pc:docMk/>
      </pc:docMkLst>
      <pc:sldChg chg="addSp modSp">
        <pc:chgData name="Klára Kopáčková" userId="d4bbcbb6c395704e" providerId="LiveId" clId="{3E6964DB-E942-4795-8FA0-19B5C990298F}" dt="2023-02-28T17:22:30.838" v="2" actId="14100"/>
        <pc:sldMkLst>
          <pc:docMk/>
          <pc:sldMk cId="2231427793" sldId="256"/>
        </pc:sldMkLst>
        <pc:picChg chg="add mod">
          <ac:chgData name="Klára Kopáčková" userId="d4bbcbb6c395704e" providerId="LiveId" clId="{3E6964DB-E942-4795-8FA0-19B5C990298F}" dt="2023-02-28T17:22:30.838" v="2" actId="14100"/>
          <ac:picMkLst>
            <pc:docMk/>
            <pc:sldMk cId="2231427793" sldId="256"/>
            <ac:picMk id="6" creationId="{0D881270-DBEC-490A-BA28-6BA3E1691099}"/>
          </ac:picMkLst>
        </pc:picChg>
      </pc:sldChg>
      <pc:sldChg chg="addSp modSp new">
        <pc:chgData name="Klára Kopáčková" userId="d4bbcbb6c395704e" providerId="LiveId" clId="{3E6964DB-E942-4795-8FA0-19B5C990298F}" dt="2023-02-28T17:23:57.869" v="10" actId="1076"/>
        <pc:sldMkLst>
          <pc:docMk/>
          <pc:sldMk cId="1068508137" sldId="257"/>
        </pc:sldMkLst>
        <pc:picChg chg="add mod">
          <ac:chgData name="Klára Kopáčková" userId="d4bbcbb6c395704e" providerId="LiveId" clId="{3E6964DB-E942-4795-8FA0-19B5C990298F}" dt="2023-02-28T17:23:57.869" v="10" actId="1076"/>
          <ac:picMkLst>
            <pc:docMk/>
            <pc:sldMk cId="1068508137" sldId="257"/>
            <ac:picMk id="6" creationId="{4B275F79-CF58-47F3-9387-91776ECF09C7}"/>
          </ac:picMkLst>
        </pc:picChg>
      </pc:sldChg>
      <pc:sldChg chg="addSp modSp new">
        <pc:chgData name="Klára Kopáčková" userId="d4bbcbb6c395704e" providerId="LiveId" clId="{3E6964DB-E942-4795-8FA0-19B5C990298F}" dt="2023-02-28T17:24:43.425" v="13" actId="14100"/>
        <pc:sldMkLst>
          <pc:docMk/>
          <pc:sldMk cId="150054465" sldId="258"/>
        </pc:sldMkLst>
        <pc:picChg chg="add mod">
          <ac:chgData name="Klára Kopáčková" userId="d4bbcbb6c395704e" providerId="LiveId" clId="{3E6964DB-E942-4795-8FA0-19B5C990298F}" dt="2023-02-28T17:24:43.425" v="13" actId="14100"/>
          <ac:picMkLst>
            <pc:docMk/>
            <pc:sldMk cId="150054465" sldId="258"/>
            <ac:picMk id="6" creationId="{5B8D1698-4A55-45FA-B7D1-152E7286FDA9}"/>
          </ac:picMkLst>
        </pc:picChg>
      </pc:sldChg>
      <pc:sldChg chg="addSp modSp new">
        <pc:chgData name="Klára Kopáčková" userId="d4bbcbb6c395704e" providerId="LiveId" clId="{3E6964DB-E942-4795-8FA0-19B5C990298F}" dt="2023-02-28T17:25:25.362" v="16" actId="14100"/>
        <pc:sldMkLst>
          <pc:docMk/>
          <pc:sldMk cId="4255558376" sldId="259"/>
        </pc:sldMkLst>
        <pc:picChg chg="add mod">
          <ac:chgData name="Klára Kopáčková" userId="d4bbcbb6c395704e" providerId="LiveId" clId="{3E6964DB-E942-4795-8FA0-19B5C990298F}" dt="2023-02-28T17:25:25.362" v="16" actId="14100"/>
          <ac:picMkLst>
            <pc:docMk/>
            <pc:sldMk cId="4255558376" sldId="259"/>
            <ac:picMk id="6" creationId="{D0343A79-B517-4BDE-B5FD-1232F1BBCD27}"/>
          </ac:picMkLst>
        </pc:picChg>
      </pc:sldChg>
      <pc:sldChg chg="addSp modSp new">
        <pc:chgData name="Klára Kopáčková" userId="d4bbcbb6c395704e" providerId="LiveId" clId="{3E6964DB-E942-4795-8FA0-19B5C990298F}" dt="2023-02-28T17:26:11.197" v="19" actId="14100"/>
        <pc:sldMkLst>
          <pc:docMk/>
          <pc:sldMk cId="1864257427" sldId="260"/>
        </pc:sldMkLst>
        <pc:picChg chg="add mod">
          <ac:chgData name="Klára Kopáčková" userId="d4bbcbb6c395704e" providerId="LiveId" clId="{3E6964DB-E942-4795-8FA0-19B5C990298F}" dt="2023-02-28T17:26:11.197" v="19" actId="14100"/>
          <ac:picMkLst>
            <pc:docMk/>
            <pc:sldMk cId="1864257427" sldId="260"/>
            <ac:picMk id="6" creationId="{BB3712E9-F0C4-4A60-A731-A85DFB16227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F40A3A-BD1D-4229-AEAA-A5F5A79B9D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38EE5BB-F43A-4E40-A344-38A7865E34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03F3820-C3DF-4BAC-9D30-AF5B432D5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80726-94A5-4B19-902A-E82A9CF50DC1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6F3C002-5AE5-429B-BBC5-04376F926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601ADD9-14CE-42FC-A6E5-116150075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279E6-A817-4220-8ABE-3F799FF5A2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8621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571841-B341-43AB-AFF2-9653C836F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E653E77-7AD3-40DE-835A-13A416F32C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02266AD-E89C-4AFE-B226-13E529BB8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80726-94A5-4B19-902A-E82A9CF50DC1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1B56BE9-79F6-4059-81F2-0DCD7B312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B7F04F-F1F6-4623-A6D0-D97F8FA4E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279E6-A817-4220-8ABE-3F799FF5A2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032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8C185E0-0BCE-4FE2-8D6A-7A460A989D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D56EC4F-D006-4BC6-A740-44588E1CB1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B3B187-1AA7-4081-8438-1BE4F0067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80726-94A5-4B19-902A-E82A9CF50DC1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9D2CFC-8489-4537-98BD-1974044A6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20AE6C-CD32-4A53-BAA0-156257297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279E6-A817-4220-8ABE-3F799FF5A2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9376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ED5C94-EEF5-4904-B7B5-37ED14499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31243B-A062-444D-9C10-C33817569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8D0F8A-03CD-4757-BD37-EA00A4D26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80726-94A5-4B19-902A-E82A9CF50DC1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50F78C-07C1-4230-8360-5ADE37F67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09F2527-9684-4CFA-AFBA-BC382B930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279E6-A817-4220-8ABE-3F799FF5A2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8607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1B7FA2-E56C-4DE3-BEC6-5F45303D7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88E7B51-24E2-43D7-8F92-490CD220FF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218D07F-EEB8-4EDD-9CE2-A90306482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80726-94A5-4B19-902A-E82A9CF50DC1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85DB086-21E3-4F4F-8178-F5779E61A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26337E5-C505-4E2C-AE7F-741448A44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279E6-A817-4220-8ABE-3F799FF5A2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1498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10C62F-A4B5-46DE-94B7-565F96C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404975-CC07-40C7-92E3-8641EC1475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F5CB8FF-0C67-4996-96CA-F1C2B9B5B4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E67C845-7BBB-40C2-B067-1829787FF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80726-94A5-4B19-902A-E82A9CF50DC1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FAF2716-4757-429E-8B7F-002CC252D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87DCAFC-7C54-4DCB-A446-6035A06DF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279E6-A817-4220-8ABE-3F799FF5A2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1317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3C4AA2-2815-4793-BAA6-3E1A7AD6D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0D18589-6806-45C5-9461-08566D978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9028DFC-4EAE-4CCB-AE1E-0FDAE12A8C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259CD96-8902-4A55-9F11-1C3E73F4D9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F112C40-00E3-400B-80CF-E6B62FCEEA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E915380-34E7-4DDE-A480-C4105561F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80726-94A5-4B19-902A-E82A9CF50DC1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7B992A0-6A3A-4A22-B523-5E025EE89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61ED6BD-86C7-4FDC-BF1E-CA731A6E7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279E6-A817-4220-8ABE-3F799FF5A2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3839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99D854-4624-4FE3-948B-A2EDA4693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F8903B3-F849-4A08-8BF2-EBA6D3D5B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80726-94A5-4B19-902A-E82A9CF50DC1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743D528-A7FF-48CF-B299-7D6740FB0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1EBF598-DBF1-4FA5-A0C1-8E34FFCDA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279E6-A817-4220-8ABE-3F799FF5A2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0518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8AFF9CA-B685-498C-B796-725D5B8EA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80726-94A5-4B19-902A-E82A9CF50DC1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5B2D37F-F303-459E-A557-842AD8CED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42CDA91-FF4C-4F2D-8A5E-65CBA8FD4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279E6-A817-4220-8ABE-3F799FF5A2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3752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577ABF-F679-4440-A3D2-DFD07BAE0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935A1B-0810-45F7-AB9B-426D33D7FB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791EC9A-6A13-4E37-AB0B-4651BE2847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CF02C21-7DCD-4871-9688-64EAFE4BF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80726-94A5-4B19-902A-E82A9CF50DC1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470C3A0-A4AF-498F-BEF3-58880DB65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09D6EA3-AB24-4166-B571-7CD963FE4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279E6-A817-4220-8ABE-3F799FF5A2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5285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76CCED-72C8-4ED4-9254-0D0A1A5D3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E52208E-C759-4AFD-8BC6-32CBA3375F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72CD748-1FA2-4D80-BBF5-CB7944DCA8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6CA3174-E4CF-46C2-ADDF-AC0373BC2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80726-94A5-4B19-902A-E82A9CF50DC1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24A9391-1EB4-4B5F-8D6F-08E40463B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77DC306-BF3D-4ABF-8F2E-EDE346A80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279E6-A817-4220-8ABE-3F799FF5A2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3412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DCDF091-90D9-43FA-954B-4519324E9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D46732C-8F4E-42B6-9A84-0AEAB2D09C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5DC409C-DA9C-4D5B-8019-E59663FE4D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80726-94A5-4B19-902A-E82A9CF50DC1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FACAEF-B9C7-42FD-839B-8208E3F61B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44E858-007F-4DF1-A907-6B7DE83805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279E6-A817-4220-8ABE-3F799FF5A2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3372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C853FE-7E16-4293-9859-2171D88597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6E999C7-BC4C-4A18-A16A-C22E4FBF37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D881270-DBEC-490A-BA28-6BA3E16910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167" y="0"/>
            <a:ext cx="12207167" cy="6849489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5694219" y="3936475"/>
            <a:ext cx="4197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>
                <a:solidFill>
                  <a:srgbClr val="996633"/>
                </a:solidFill>
              </a:rPr>
              <a:t>Klára</a:t>
            </a:r>
            <a:r>
              <a:rPr lang="cs-CZ" smtClean="0"/>
              <a:t> </a:t>
            </a:r>
            <a:r>
              <a:rPr lang="cs-CZ" smtClean="0">
                <a:solidFill>
                  <a:srgbClr val="996633"/>
                </a:solidFill>
              </a:rPr>
              <a:t>Kopáčková</a:t>
            </a:r>
            <a:endParaRPr lang="cs-CZ">
              <a:solidFill>
                <a:srgbClr val="99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427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7571DD-3363-4E25-A70E-E224EEE5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795341-F150-4C4A-9761-42D0CC8280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4B275F79-CF58-47F3-9387-91776ECF09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92" y="-31302"/>
            <a:ext cx="12139808" cy="6889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508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41396F-FB98-4D18-8979-4E4FAD8E5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DFC6F8-33BE-4BA8-8039-18501D6BF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5B8D1698-4A55-45FA-B7D1-152E7286FD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6566"/>
            <a:ext cx="12162693" cy="6874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54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F84DC6-578E-4E3C-8FFD-F42B92610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46EF3E-5A3E-4966-AFA5-7B07A3837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D0343A79-B517-4BDE-B5FD-1232F1BBCD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00"/>
            <a:ext cx="12192000" cy="68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558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26E5D9-4C60-4938-A49B-6447298CA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A8F3C8-C7B1-486E-AA07-40A654220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B3712E9-F0C4-4A60-A731-A85DFB1622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00"/>
            <a:ext cx="12192000" cy="68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2574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Širokoúhlá obrazovka</PresentationFormat>
  <Paragraphs>1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Klára Kopáčková</dc:creator>
  <cp:lastModifiedBy>Host</cp:lastModifiedBy>
  <cp:revision>2</cp:revision>
  <dcterms:created xsi:type="dcterms:W3CDTF">2023-02-28T17:21:52Z</dcterms:created>
  <dcterms:modified xsi:type="dcterms:W3CDTF">2023-03-01T09:28:26Z</dcterms:modified>
</cp:coreProperties>
</file>