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904EA-EE45-4020-923C-0C44852FF747}" v="283" dt="2023-03-01T10:31:2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1F904EA-EE45-4020-923C-0C44852FF747}"/>
    <pc:docChg chg="modSld">
      <pc:chgData name="" userId="" providerId="" clId="Web-{C1F904EA-EE45-4020-923C-0C44852FF747}" dt="2023-03-01T08:45:58.736" v="2" actId="20577"/>
      <pc:docMkLst>
        <pc:docMk/>
      </pc:docMkLst>
      <pc:sldChg chg="modSp">
        <pc:chgData name="" userId="" providerId="" clId="Web-{C1F904EA-EE45-4020-923C-0C44852FF747}" dt="2023-03-01T08:45:58.736" v="2" actId="20577"/>
        <pc:sldMkLst>
          <pc:docMk/>
          <pc:sldMk cId="3799523001" sldId="256"/>
        </pc:sldMkLst>
        <pc:spChg chg="mod">
          <ac:chgData name="" userId="" providerId="" clId="Web-{C1F904EA-EE45-4020-923C-0C44852FF747}" dt="2023-03-01T08:45:58.736" v="2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  <pc:docChgLst>
    <pc:chgData name="Nikoll Šimikova" userId="c8f7040e3fb49159" providerId="Windows Live" clId="Web-{C1F904EA-EE45-4020-923C-0C44852FF747}"/>
    <pc:docChg chg="addSld delSld modSld addMainMaster delMainMaster">
      <pc:chgData name="Nikoll Šimikova" userId="c8f7040e3fb49159" providerId="Windows Live" clId="Web-{C1F904EA-EE45-4020-923C-0C44852FF747}" dt="2023-03-01T10:31:24.288" v="281" actId="20577"/>
      <pc:docMkLst>
        <pc:docMk/>
      </pc:docMkLst>
      <pc:sldChg chg="addSp modSp mod setBg modClrScheme chgLayout">
        <pc:chgData name="Nikoll Šimikova" userId="c8f7040e3fb49159" providerId="Windows Live" clId="Web-{C1F904EA-EE45-4020-923C-0C44852FF747}" dt="2023-03-01T08:57:59.213" v="55"/>
        <pc:sldMkLst>
          <pc:docMk/>
          <pc:sldMk cId="3799523001" sldId="256"/>
        </pc:sldMkLst>
        <pc:spChg chg="mod">
          <ac:chgData name="Nikoll Šimikova" userId="c8f7040e3fb49159" providerId="Windows Live" clId="Web-{C1F904EA-EE45-4020-923C-0C44852FF747}" dt="2023-03-01T08:57:59.213" v="55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Nikoll Šimikova" userId="c8f7040e3fb49159" providerId="Windows Live" clId="Web-{C1F904EA-EE45-4020-923C-0C44852FF747}" dt="2023-03-01T08:57:59.213" v="55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Nikoll Šimikova" userId="c8f7040e3fb49159" providerId="Windows Live" clId="Web-{C1F904EA-EE45-4020-923C-0C44852FF747}" dt="2023-03-01T08:57:59.213" v="55"/>
          <ac:spMkLst>
            <pc:docMk/>
            <pc:sldMk cId="3799523001" sldId="256"/>
            <ac:spMk id="9" creationId="{13B6DAC6-0186-4D62-AD69-90B9C0411EA3}"/>
          </ac:spMkLst>
        </pc:spChg>
        <pc:spChg chg="add">
          <ac:chgData name="Nikoll Šimikova" userId="c8f7040e3fb49159" providerId="Windows Live" clId="Web-{C1F904EA-EE45-4020-923C-0C44852FF747}" dt="2023-03-01T08:57:59.213" v="55"/>
          <ac:spMkLst>
            <pc:docMk/>
            <pc:sldMk cId="3799523001" sldId="256"/>
            <ac:spMk id="11" creationId="{BA6285CA-6AFA-4F27-AFB5-1B32CDE09B1A}"/>
          </ac:spMkLst>
        </pc:spChg>
        <pc:spChg chg="add">
          <ac:chgData name="Nikoll Šimikova" userId="c8f7040e3fb49159" providerId="Windows Live" clId="Web-{C1F904EA-EE45-4020-923C-0C44852FF747}" dt="2023-03-01T08:57:59.213" v="55"/>
          <ac:spMkLst>
            <pc:docMk/>
            <pc:sldMk cId="3799523001" sldId="256"/>
            <ac:spMk id="44" creationId="{94D786EB-944C-47D5-B631-899F4029B02E}"/>
          </ac:spMkLst>
        </pc:spChg>
        <pc:grpChg chg="add">
          <ac:chgData name="Nikoll Šimikova" userId="c8f7040e3fb49159" providerId="Windows Live" clId="Web-{C1F904EA-EE45-4020-923C-0C44852FF747}" dt="2023-03-01T08:57:59.213" v="55"/>
          <ac:grpSpMkLst>
            <pc:docMk/>
            <pc:sldMk cId="3799523001" sldId="256"/>
            <ac:grpSpMk id="13" creationId="{91108A0F-8C78-4294-B028-9F09581FC0A3}"/>
          </ac:grpSpMkLst>
        </pc:grpChg>
        <pc:picChg chg="add">
          <ac:chgData name="Nikoll Šimikova" userId="c8f7040e3fb49159" providerId="Windows Live" clId="Web-{C1F904EA-EE45-4020-923C-0C44852FF747}" dt="2023-03-01T08:57:59.213" v="55"/>
          <ac:picMkLst>
            <pc:docMk/>
            <pc:sldMk cId="3799523001" sldId="256"/>
            <ac:picMk id="4" creationId="{253399AE-B3D8-1D43-5056-7CA147381E60}"/>
          </ac:picMkLst>
        </pc:picChg>
      </pc:sldChg>
      <pc:sldChg chg="addSp modSp new mod setBg">
        <pc:chgData name="Nikoll Šimikova" userId="c8f7040e3fb49159" providerId="Windows Live" clId="Web-{C1F904EA-EE45-4020-923C-0C44852FF747}" dt="2023-03-01T09:15:20.347" v="171" actId="20577"/>
        <pc:sldMkLst>
          <pc:docMk/>
          <pc:sldMk cId="2099909312" sldId="257"/>
        </pc:sldMkLst>
        <pc:spChg chg="mod">
          <ac:chgData name="Nikoll Šimikova" userId="c8f7040e3fb49159" providerId="Windows Live" clId="Web-{C1F904EA-EE45-4020-923C-0C44852FF747}" dt="2023-03-01T09:15:20.347" v="171" actId="20577"/>
          <ac:spMkLst>
            <pc:docMk/>
            <pc:sldMk cId="2099909312" sldId="257"/>
            <ac:spMk id="2" creationId="{AB5F017A-C1F8-BAA6-A703-DF41530D7D24}"/>
          </ac:spMkLst>
        </pc:spChg>
        <pc:spChg chg="mod">
          <ac:chgData name="Nikoll Šimikova" userId="c8f7040e3fb49159" providerId="Windows Live" clId="Web-{C1F904EA-EE45-4020-923C-0C44852FF747}" dt="2023-03-01T09:13:38.091" v="159" actId="20577"/>
          <ac:spMkLst>
            <pc:docMk/>
            <pc:sldMk cId="2099909312" sldId="257"/>
            <ac:spMk id="3" creationId="{DC45C4B3-03DD-872A-7FCF-4298C9BFE705}"/>
          </ac:spMkLst>
        </pc:spChg>
        <pc:spChg chg="add">
          <ac:chgData name="Nikoll Šimikova" userId="c8f7040e3fb49159" providerId="Windows Live" clId="Web-{C1F904EA-EE45-4020-923C-0C44852FF747}" dt="2023-03-01T09:04:03.592" v="142"/>
          <ac:spMkLst>
            <pc:docMk/>
            <pc:sldMk cId="2099909312" sldId="257"/>
            <ac:spMk id="9" creationId="{57B73489-D0E4-4C8B-884B-43A00CCD33C7}"/>
          </ac:spMkLst>
        </pc:spChg>
        <pc:spChg chg="add">
          <ac:chgData name="Nikoll Šimikova" userId="c8f7040e3fb49159" providerId="Windows Live" clId="Web-{C1F904EA-EE45-4020-923C-0C44852FF747}" dt="2023-03-01T09:04:03.592" v="142"/>
          <ac:spMkLst>
            <pc:docMk/>
            <pc:sldMk cId="2099909312" sldId="257"/>
            <ac:spMk id="11" creationId="{1C582B07-D0F0-4B6B-A5D9-D2F192CB3A4E}"/>
          </ac:spMkLst>
        </pc:spChg>
        <pc:spChg chg="add">
          <ac:chgData name="Nikoll Šimikova" userId="c8f7040e3fb49159" providerId="Windows Live" clId="Web-{C1F904EA-EE45-4020-923C-0C44852FF747}" dt="2023-03-01T09:04:03.592" v="142"/>
          <ac:spMkLst>
            <pc:docMk/>
            <pc:sldMk cId="2099909312" sldId="257"/>
            <ac:spMk id="13" creationId="{DA1A4301-6FFC-4C82-A1FA-7634D8CAA8F5}"/>
          </ac:spMkLst>
        </pc:spChg>
        <pc:spChg chg="add">
          <ac:chgData name="Nikoll Šimikova" userId="c8f7040e3fb49159" providerId="Windows Live" clId="Web-{C1F904EA-EE45-4020-923C-0C44852FF747}" dt="2023-03-01T09:04:03.592" v="142"/>
          <ac:spMkLst>
            <pc:docMk/>
            <pc:sldMk cId="2099909312" sldId="257"/>
            <ac:spMk id="46" creationId="{A890253F-325A-4AC7-AF5F-06FB890E8F0E}"/>
          </ac:spMkLst>
        </pc:spChg>
        <pc:grpChg chg="add">
          <ac:chgData name="Nikoll Šimikova" userId="c8f7040e3fb49159" providerId="Windows Live" clId="Web-{C1F904EA-EE45-4020-923C-0C44852FF747}" dt="2023-03-01T09:04:03.592" v="142"/>
          <ac:grpSpMkLst>
            <pc:docMk/>
            <pc:sldMk cId="2099909312" sldId="257"/>
            <ac:grpSpMk id="15" creationId="{8323DD1D-77DE-48B2-A0A0-6265801531E5}"/>
          </ac:grpSpMkLst>
        </pc:grpChg>
        <pc:picChg chg="add mod">
          <ac:chgData name="Nikoll Šimikova" userId="c8f7040e3fb49159" providerId="Windows Live" clId="Web-{C1F904EA-EE45-4020-923C-0C44852FF747}" dt="2023-03-01T09:04:03.592" v="142"/>
          <ac:picMkLst>
            <pc:docMk/>
            <pc:sldMk cId="2099909312" sldId="257"/>
            <ac:picMk id="4" creationId="{CEEC6796-D97C-7890-3376-5D082CEEE5C2}"/>
          </ac:picMkLst>
        </pc:picChg>
      </pc:sldChg>
      <pc:sldChg chg="modSp new">
        <pc:chgData name="Nikoll Šimikova" userId="c8f7040e3fb49159" providerId="Windows Live" clId="Web-{C1F904EA-EE45-4020-923C-0C44852FF747}" dt="2023-03-01T09:21:05.287" v="235" actId="20577"/>
        <pc:sldMkLst>
          <pc:docMk/>
          <pc:sldMk cId="2625955892" sldId="258"/>
        </pc:sldMkLst>
        <pc:spChg chg="mod">
          <ac:chgData name="Nikoll Šimikova" userId="c8f7040e3fb49159" providerId="Windows Live" clId="Web-{C1F904EA-EE45-4020-923C-0C44852FF747}" dt="2023-03-01T09:16:37.664" v="183" actId="20577"/>
          <ac:spMkLst>
            <pc:docMk/>
            <pc:sldMk cId="2625955892" sldId="258"/>
            <ac:spMk id="2" creationId="{78CA8FFD-8DFB-EBF5-87C7-3E4BF935E327}"/>
          </ac:spMkLst>
        </pc:spChg>
        <pc:spChg chg="mod">
          <ac:chgData name="Nikoll Šimikova" userId="c8f7040e3fb49159" providerId="Windows Live" clId="Web-{C1F904EA-EE45-4020-923C-0C44852FF747}" dt="2023-03-01T09:21:05.287" v="235" actId="20577"/>
          <ac:spMkLst>
            <pc:docMk/>
            <pc:sldMk cId="2625955892" sldId="258"/>
            <ac:spMk id="3" creationId="{757511CA-633F-9711-20D6-CAE8FE3D38A1}"/>
          </ac:spMkLst>
        </pc:spChg>
      </pc:sldChg>
      <pc:sldChg chg="addSp delSp modSp new">
        <pc:chgData name="Nikoll Šimikova" userId="c8f7040e3fb49159" providerId="Windows Live" clId="Web-{C1F904EA-EE45-4020-923C-0C44852FF747}" dt="2023-03-01T09:21:46.571" v="244" actId="1076"/>
        <pc:sldMkLst>
          <pc:docMk/>
          <pc:sldMk cId="451348379" sldId="259"/>
        </pc:sldMkLst>
        <pc:spChg chg="del">
          <ac:chgData name="Nikoll Šimikova" userId="c8f7040e3fb49159" providerId="Windows Live" clId="Web-{C1F904EA-EE45-4020-923C-0C44852FF747}" dt="2023-03-01T09:21:09.475" v="237"/>
          <ac:spMkLst>
            <pc:docMk/>
            <pc:sldMk cId="451348379" sldId="259"/>
            <ac:spMk id="3" creationId="{B8C0A6C3-587C-D0E0-5E7F-A786C959A19D}"/>
          </ac:spMkLst>
        </pc:spChg>
        <pc:picChg chg="add mod ord">
          <ac:chgData name="Nikoll Šimikova" userId="c8f7040e3fb49159" providerId="Windows Live" clId="Web-{C1F904EA-EE45-4020-923C-0C44852FF747}" dt="2023-03-01T09:21:46.571" v="244" actId="1076"/>
          <ac:picMkLst>
            <pc:docMk/>
            <pc:sldMk cId="451348379" sldId="259"/>
            <ac:picMk id="4" creationId="{07419E62-3A67-C3F2-7237-9A025989E4D3}"/>
          </ac:picMkLst>
        </pc:picChg>
      </pc:sldChg>
      <pc:sldChg chg="modSp new">
        <pc:chgData name="Nikoll Šimikova" userId="c8f7040e3fb49159" providerId="Windows Live" clId="Web-{C1F904EA-EE45-4020-923C-0C44852FF747}" dt="2023-03-01T10:31:24.288" v="281" actId="20577"/>
        <pc:sldMkLst>
          <pc:docMk/>
          <pc:sldMk cId="1193333766" sldId="260"/>
        </pc:sldMkLst>
        <pc:spChg chg="mod">
          <ac:chgData name="Nikoll Šimikova" userId="c8f7040e3fb49159" providerId="Windows Live" clId="Web-{C1F904EA-EE45-4020-923C-0C44852FF747}" dt="2023-03-01T10:25:17.089" v="262" actId="20577"/>
          <ac:spMkLst>
            <pc:docMk/>
            <pc:sldMk cId="1193333766" sldId="260"/>
            <ac:spMk id="2" creationId="{605F11B2-A69F-2E9B-A908-0F560C0B1797}"/>
          </ac:spMkLst>
        </pc:spChg>
        <pc:spChg chg="mod">
          <ac:chgData name="Nikoll Šimikova" userId="c8f7040e3fb49159" providerId="Windows Live" clId="Web-{C1F904EA-EE45-4020-923C-0C44852FF747}" dt="2023-03-01T10:31:24.288" v="281" actId="20577"/>
          <ac:spMkLst>
            <pc:docMk/>
            <pc:sldMk cId="1193333766" sldId="260"/>
            <ac:spMk id="3" creationId="{9D65176B-81B8-B1B8-B27B-331853C12F4A}"/>
          </ac:spMkLst>
        </pc:spChg>
      </pc:sldChg>
      <pc:sldChg chg="modSp new">
        <pc:chgData name="Nikoll Šimikova" userId="c8f7040e3fb49159" providerId="Windows Live" clId="Web-{C1F904EA-EE45-4020-923C-0C44852FF747}" dt="2023-03-01T10:30:59.772" v="276" actId="20577"/>
        <pc:sldMkLst>
          <pc:docMk/>
          <pc:sldMk cId="622986322" sldId="261"/>
        </pc:sldMkLst>
        <pc:spChg chg="mod">
          <ac:chgData name="Nikoll Šimikova" userId="c8f7040e3fb49159" providerId="Windows Live" clId="Web-{C1F904EA-EE45-4020-923C-0C44852FF747}" dt="2023-03-01T10:30:59.772" v="276" actId="20577"/>
          <ac:spMkLst>
            <pc:docMk/>
            <pc:sldMk cId="622986322" sldId="261"/>
            <ac:spMk id="2" creationId="{01ECDBDB-449E-0D87-20B2-FC683BDFB46F}"/>
          </ac:spMkLst>
        </pc:spChg>
      </pc:sldChg>
      <pc:sldChg chg="new del">
        <pc:chgData name="Nikoll Šimikova" userId="c8f7040e3fb49159" providerId="Windows Live" clId="Web-{C1F904EA-EE45-4020-923C-0C44852FF747}" dt="2023-03-01T10:29:22.972" v="264"/>
        <pc:sldMkLst>
          <pc:docMk/>
          <pc:sldMk cId="1573669854" sldId="261"/>
        </pc:sldMkLst>
      </pc:sldChg>
      <pc:sldChg chg="new del">
        <pc:chgData name="Nikoll Šimikova" userId="c8f7040e3fb49159" providerId="Windows Live" clId="Web-{C1F904EA-EE45-4020-923C-0C44852FF747}" dt="2023-03-01T10:29:42.222" v="266"/>
        <pc:sldMkLst>
          <pc:docMk/>
          <pc:sldMk cId="2816170394" sldId="261"/>
        </pc:sldMkLst>
      </pc:sldChg>
      <pc:sldMasterChg chg="del delSldLayout">
        <pc:chgData name="Nikoll Šimikova" userId="c8f7040e3fb49159" providerId="Windows Live" clId="Web-{C1F904EA-EE45-4020-923C-0C44852FF747}" dt="2023-03-01T08:57:59.213" v="55"/>
        <pc:sldMasterMkLst>
          <pc:docMk/>
          <pc:sldMasterMk cId="464252367" sldId="2147483648"/>
        </pc:sldMasterMkLst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Nikoll Šimikova" userId="c8f7040e3fb49159" providerId="Windows Live" clId="Web-{C1F904EA-EE45-4020-923C-0C44852FF747}" dt="2023-03-01T08:57:59.213" v="55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addSldLayout">
        <pc:chgData name="Nikoll Šimikova" userId="c8f7040e3fb49159" providerId="Windows Live" clId="Web-{C1F904EA-EE45-4020-923C-0C44852FF747}" dt="2023-03-01T08:57:59.213" v="55"/>
        <pc:sldMasterMkLst>
          <pc:docMk/>
          <pc:sldMasterMk cId="2367415128" sldId="2147483725"/>
        </pc:sldMasterMkLst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3390300928" sldId="2147483714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3794617585" sldId="2147483715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2204633052" sldId="2147483716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1840520496" sldId="2147483717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1710495558" sldId="2147483718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1897769458" sldId="2147483719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2632149451" sldId="2147483720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3979770646" sldId="2147483721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2468971253" sldId="2147483722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1711399849" sldId="2147483723"/>
          </pc:sldLayoutMkLst>
        </pc:sldLayoutChg>
        <pc:sldLayoutChg chg="add">
          <pc:chgData name="Nikoll Šimikova" userId="c8f7040e3fb49159" providerId="Windows Live" clId="Web-{C1F904EA-EE45-4020-923C-0C44852FF747}" dt="2023-03-01T08:57:59.213" v="55"/>
          <pc:sldLayoutMkLst>
            <pc:docMk/>
            <pc:sldMasterMk cId="2367415128" sldId="2147483725"/>
            <pc:sldLayoutMk cId="263122992" sldId="214748372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6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9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99AE-B3D8-1D43-5056-7CA147381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" r="6" b="2395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086" y="3510095"/>
            <a:ext cx="9994373" cy="2226244"/>
          </a:xfrm>
        </p:spPr>
        <p:txBody>
          <a:bodyPr anchor="t">
            <a:normAutofit/>
          </a:bodyPr>
          <a:lstStyle/>
          <a:p>
            <a:r>
              <a:rPr lang="cs-CZ" sz="5000">
                <a:ea typeface="Calibri Light"/>
                <a:cs typeface="Calibri Light"/>
              </a:rPr>
              <a:t>Czech online Expo</a:t>
            </a:r>
            <a:br>
              <a:rPr lang="cs-CZ" sz="5000">
                <a:ea typeface="Calibri Light"/>
                <a:cs typeface="Calibri Light"/>
              </a:rPr>
            </a:br>
            <a:r>
              <a:rPr lang="cs-CZ" sz="5000">
                <a:ea typeface="Calibri Light"/>
                <a:cs typeface="Calibri Light"/>
              </a:rPr>
              <a:t>Cesta k novým zákazníkům aneb využijte filtraci webu</a:t>
            </a:r>
            <a:endParaRPr lang="cs-CZ" sz="5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86949" y="725466"/>
            <a:ext cx="7974719" cy="2713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Nikola Šimíková</a:t>
            </a:r>
            <a:endParaRPr lang="cs-CZ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B73489-D0E4-4C8B-884B-43A00CCD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B5F017A-C1F8-BAA6-A703-DF41530D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cs-CZ" dirty="0">
                <a:cs typeface="Posterama"/>
              </a:rPr>
              <a:t>Přednášející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5C4B3-03DD-872A-7FCF-4298C9BF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/>
              <a:t>Richard </a:t>
            </a:r>
            <a:r>
              <a:rPr lang="cs-CZ" sz="1800" dirty="0" err="1"/>
              <a:t>Klačko</a:t>
            </a:r>
            <a:endParaRPr lang="cs-CZ" sz="1800" dirty="0"/>
          </a:p>
          <a:p>
            <a:r>
              <a:rPr lang="cs-CZ" sz="1800" dirty="0"/>
              <a:t>Vede v agentuře Taste SEO oddělení</a:t>
            </a:r>
          </a:p>
          <a:p>
            <a:r>
              <a:rPr lang="cs-CZ" sz="1800" dirty="0"/>
              <a:t>Dohlíží na vedení oddělení webové analytiky a placené firmy</a:t>
            </a:r>
          </a:p>
        </p:txBody>
      </p:sp>
      <p:sp>
        <p:nvSpPr>
          <p:cNvPr id="46" name="Flowchart: Document 4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4" descr="Obsah obrázku osoba, muž, pózování&#10;&#10;Popis se vygeneroval automaticky.">
            <a:extLst>
              <a:ext uri="{FF2B5EF4-FFF2-40B4-BE49-F238E27FC236}">
                <a16:creationId xmlns:a16="http://schemas.microsoft.com/office/drawing/2014/main" id="{CEEC6796-D97C-7890-3376-5D082CEEE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078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90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A8FFD-8DFB-EBF5-87C7-3E4BF935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Posterama"/>
              </a:rPr>
              <a:t>Co to je filtrace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511CA-633F-9711-20D6-CAE8FE3D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Filtrace je způsob jak třídit obsah v dané kategorii podle nějakých parametrů.</a:t>
            </a:r>
          </a:p>
          <a:p>
            <a:r>
              <a:rPr lang="cs-CZ" dirty="0"/>
              <a:t>Cílem je usnadnit navigaci uživatelům při výběru produktu nebo služby</a:t>
            </a:r>
          </a:p>
        </p:txBody>
      </p:sp>
    </p:spTree>
    <p:extLst>
      <p:ext uri="{BB962C8B-B14F-4D97-AF65-F5344CB8AC3E}">
        <p14:creationId xmlns:p14="http://schemas.microsoft.com/office/powerpoint/2010/main" val="262595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A9B6E-3FD0-F398-EAAA-E6148E87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7419E62-3A67-C3F2-7237-9A025989E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910" y="128801"/>
            <a:ext cx="7779819" cy="6605914"/>
          </a:xfrm>
        </p:spPr>
      </p:pic>
    </p:spTree>
    <p:extLst>
      <p:ext uri="{BB962C8B-B14F-4D97-AF65-F5344CB8AC3E}">
        <p14:creationId xmlns:p14="http://schemas.microsoft.com/office/powerpoint/2010/main" val="45134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F11B2-A69F-2E9B-A908-0F560C0B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Posterama"/>
              </a:rPr>
              <a:t>Problém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5176B-81B8-B1B8-B27B-331853C12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Calibri"/>
                <a:ea typeface="+mn-lt"/>
                <a:cs typeface="+mn-lt"/>
              </a:rPr>
              <a:t>Potíž je v tom, že filtrace je často řešená formulářovými prvky v kombinaci </a:t>
            </a:r>
            <a:r>
              <a:rPr lang="cs-CZ" dirty="0" err="1">
                <a:latin typeface="Calibri"/>
                <a:ea typeface="+mn-lt"/>
                <a:cs typeface="+mn-lt"/>
              </a:rPr>
              <a:t>JavaScriptem</a:t>
            </a:r>
            <a:r>
              <a:rPr lang="cs-CZ" dirty="0">
                <a:latin typeface="Calibri"/>
                <a:ea typeface="+mn-lt"/>
                <a:cs typeface="+mn-lt"/>
              </a:rPr>
              <a:t> nebo </a:t>
            </a:r>
            <a:r>
              <a:rPr lang="cs-CZ" dirty="0" err="1">
                <a:latin typeface="Calibri"/>
                <a:ea typeface="+mn-lt"/>
                <a:cs typeface="+mn-lt"/>
              </a:rPr>
              <a:t>JavaScriptovými</a:t>
            </a:r>
            <a:r>
              <a:rPr lang="cs-CZ" dirty="0">
                <a:latin typeface="Calibri"/>
                <a:ea typeface="+mn-lt"/>
                <a:cs typeface="+mn-lt"/>
              </a:rPr>
              <a:t> frameworky.</a:t>
            </a:r>
          </a:p>
          <a:p>
            <a:r>
              <a:rPr lang="cs-CZ" dirty="0">
                <a:latin typeface="Calibri"/>
                <a:ea typeface="+mn-lt"/>
                <a:cs typeface="+mn-lt"/>
              </a:rPr>
              <a:t>A s těmi mají stále vyhledávače obtíže a nedokážou je projít a na </a:t>
            </a:r>
            <a:r>
              <a:rPr lang="cs-CZ" dirty="0" err="1">
                <a:latin typeface="Calibri"/>
                <a:ea typeface="+mn-lt"/>
                <a:cs typeface="+mn-lt"/>
              </a:rPr>
              <a:t>rendering</a:t>
            </a:r>
            <a:r>
              <a:rPr lang="cs-CZ" dirty="0">
                <a:latin typeface="Calibri"/>
                <a:ea typeface="+mn-lt"/>
                <a:cs typeface="+mn-lt"/>
              </a:rPr>
              <a:t> ze strany Google se nedá ve všech případech spolehnout</a:t>
            </a:r>
          </a:p>
          <a:p>
            <a:r>
              <a:rPr lang="cs-CZ" dirty="0">
                <a:latin typeface="Calibri"/>
                <a:ea typeface="+mn-lt"/>
                <a:cs typeface="+mn-lt"/>
              </a:rPr>
              <a:t>Kvůli tomu pak stránky pro fráze jako </a:t>
            </a:r>
            <a:r>
              <a:rPr lang="cs-CZ" i="1" dirty="0">
                <a:latin typeface="Calibri"/>
                <a:ea typeface="+mn-lt"/>
                <a:cs typeface="+mn-lt"/>
              </a:rPr>
              <a:t>černé pánské tričko</a:t>
            </a:r>
            <a:r>
              <a:rPr lang="cs-CZ" dirty="0">
                <a:latin typeface="Calibri"/>
                <a:ea typeface="+mn-lt"/>
                <a:cs typeface="+mn-lt"/>
              </a:rPr>
              <a:t>, </a:t>
            </a:r>
            <a:r>
              <a:rPr lang="cs-CZ" i="1" dirty="0">
                <a:latin typeface="Calibri"/>
                <a:ea typeface="+mn-lt"/>
                <a:cs typeface="+mn-lt"/>
              </a:rPr>
              <a:t>pánské tričko L</a:t>
            </a:r>
            <a:r>
              <a:rPr lang="cs-CZ" dirty="0">
                <a:latin typeface="Calibri"/>
                <a:ea typeface="+mn-lt"/>
                <a:cs typeface="+mn-lt"/>
              </a:rPr>
              <a:t>, </a:t>
            </a:r>
            <a:r>
              <a:rPr lang="cs-CZ" i="1" dirty="0">
                <a:latin typeface="Calibri"/>
                <a:ea typeface="+mn-lt"/>
                <a:cs typeface="+mn-lt"/>
              </a:rPr>
              <a:t>pánské tričko </a:t>
            </a:r>
            <a:r>
              <a:rPr lang="cs-CZ" i="1" dirty="0" err="1">
                <a:latin typeface="Calibri"/>
                <a:ea typeface="+mn-lt"/>
                <a:cs typeface="+mn-lt"/>
              </a:rPr>
              <a:t>adidas</a:t>
            </a:r>
            <a:r>
              <a:rPr lang="cs-CZ" dirty="0">
                <a:latin typeface="Calibri"/>
                <a:ea typeface="+mn-lt"/>
                <a:cs typeface="+mn-lt"/>
              </a:rPr>
              <a:t>, </a:t>
            </a:r>
            <a:r>
              <a:rPr lang="cs-CZ" i="1" dirty="0">
                <a:latin typeface="Calibri"/>
                <a:ea typeface="+mn-lt"/>
                <a:cs typeface="+mn-lt"/>
              </a:rPr>
              <a:t>černé pánské tričko </a:t>
            </a:r>
            <a:r>
              <a:rPr lang="cs-CZ" i="1" dirty="0" err="1">
                <a:latin typeface="Calibri"/>
                <a:ea typeface="+mn-lt"/>
                <a:cs typeface="+mn-lt"/>
              </a:rPr>
              <a:t>adidas</a:t>
            </a:r>
            <a:r>
              <a:rPr lang="cs-CZ" i="1" dirty="0">
                <a:latin typeface="Calibri"/>
                <a:ea typeface="+mn-lt"/>
                <a:cs typeface="+mn-lt"/>
              </a:rPr>
              <a:t> </a:t>
            </a:r>
            <a:r>
              <a:rPr lang="cs-CZ" i="1" dirty="0" err="1">
                <a:latin typeface="Calibri"/>
                <a:ea typeface="+mn-lt"/>
                <a:cs typeface="+mn-lt"/>
              </a:rPr>
              <a:t>xl</a:t>
            </a:r>
            <a:r>
              <a:rPr lang="cs-CZ" dirty="0">
                <a:latin typeface="Calibri"/>
                <a:ea typeface="+mn-lt"/>
                <a:cs typeface="+mn-lt"/>
              </a:rPr>
              <a:t> nejsou dostupné vyhledávačům a tím pádem </a:t>
            </a:r>
            <a:r>
              <a:rPr lang="cs-CZ" dirty="0" err="1">
                <a:latin typeface="Calibri"/>
                <a:ea typeface="+mn-lt"/>
                <a:cs typeface="+mn-lt"/>
              </a:rPr>
              <a:t>indexovatelné</a:t>
            </a:r>
            <a:r>
              <a:rPr lang="cs-CZ" dirty="0">
                <a:latin typeface="Posterama"/>
                <a:ea typeface="+mn-lt"/>
                <a:cs typeface="+mn-lt"/>
              </a:rPr>
              <a:t>.</a:t>
            </a:r>
            <a:endParaRPr lang="cs-CZ">
              <a:latin typeface="Posterama"/>
              <a:ea typeface="+mn-lt"/>
              <a:cs typeface="Posterama"/>
            </a:endParaRPr>
          </a:p>
          <a:p>
            <a:r>
              <a:rPr lang="cs-CZ" dirty="0">
                <a:latin typeface="Calibri"/>
                <a:ea typeface="+mn-lt"/>
                <a:cs typeface="+mn-lt"/>
              </a:rPr>
              <a:t>řešení je jednoduché – připravit filtraci po technické stránce správně, aby je vyhledávače dokázaly projít</a:t>
            </a:r>
          </a:p>
        </p:txBody>
      </p:sp>
    </p:spTree>
    <p:extLst>
      <p:ext uri="{BB962C8B-B14F-4D97-AF65-F5344CB8AC3E}">
        <p14:creationId xmlns:p14="http://schemas.microsoft.com/office/powerpoint/2010/main" val="119333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CDBDB-449E-0D87-20B2-FC683BDF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Posterama"/>
              </a:rPr>
              <a:t>Děkuji za pozornost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49B68E-B2C0-E4DF-CCF7-78B2FDE81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986322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LeftStep">
      <a:dk1>
        <a:srgbClr val="000000"/>
      </a:dk1>
      <a:lt1>
        <a:srgbClr val="FFFFFF"/>
      </a:lt1>
      <a:dk2>
        <a:srgbClr val="242F41"/>
      </a:dk2>
      <a:lt2>
        <a:srgbClr val="E8E6E2"/>
      </a:lt2>
      <a:accent1>
        <a:srgbClr val="2973E7"/>
      </a:accent1>
      <a:accent2>
        <a:srgbClr val="17B0D5"/>
      </a:accent2>
      <a:accent3>
        <a:srgbClr val="20B694"/>
      </a:accent3>
      <a:accent4>
        <a:srgbClr val="14BC51"/>
      </a:accent4>
      <a:accent5>
        <a:srgbClr val="2ABB21"/>
      </a:accent5>
      <a:accent6>
        <a:srgbClr val="61B614"/>
      </a:accent6>
      <a:hlink>
        <a:srgbClr val="A67B37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SineVTI</vt:lpstr>
      <vt:lpstr>Czech online Expo Cesta k novým zákazníkům aneb využijte filtraci webu</vt:lpstr>
      <vt:lpstr>Přednášející</vt:lpstr>
      <vt:lpstr>Co to je filtrace</vt:lpstr>
      <vt:lpstr>Prezentace aplikace PowerPoint</vt:lpstr>
      <vt:lpstr>Problém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85</cp:revision>
  <dcterms:created xsi:type="dcterms:W3CDTF">2023-03-01T08:45:49Z</dcterms:created>
  <dcterms:modified xsi:type="dcterms:W3CDTF">2023-03-01T10:31:30Z</dcterms:modified>
</cp:coreProperties>
</file>